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2"/>
  </p:notesMasterIdLst>
  <p:sldIdLst>
    <p:sldId id="273" r:id="rId5"/>
    <p:sldId id="272" r:id="rId6"/>
    <p:sldId id="274" r:id="rId7"/>
    <p:sldId id="341" r:id="rId8"/>
    <p:sldId id="265" r:id="rId9"/>
    <p:sldId id="266" r:id="rId10"/>
    <p:sldId id="282" r:id="rId11"/>
    <p:sldId id="271" r:id="rId12"/>
    <p:sldId id="275" r:id="rId13"/>
    <p:sldId id="276" r:id="rId14"/>
    <p:sldId id="277" r:id="rId15"/>
    <p:sldId id="278" r:id="rId16"/>
    <p:sldId id="279" r:id="rId17"/>
    <p:sldId id="280" r:id="rId18"/>
    <p:sldId id="267" r:id="rId19"/>
    <p:sldId id="268" r:id="rId20"/>
    <p:sldId id="324" r:id="rId21"/>
    <p:sldId id="323" r:id="rId22"/>
    <p:sldId id="284" r:id="rId23"/>
    <p:sldId id="316" r:id="rId24"/>
    <p:sldId id="297" r:id="rId25"/>
    <p:sldId id="298" r:id="rId26"/>
    <p:sldId id="301" r:id="rId27"/>
    <p:sldId id="302" r:id="rId28"/>
    <p:sldId id="303" r:id="rId29"/>
    <p:sldId id="299" r:id="rId30"/>
    <p:sldId id="326" r:id="rId31"/>
    <p:sldId id="327" r:id="rId32"/>
    <p:sldId id="328" r:id="rId33"/>
    <p:sldId id="289" r:id="rId34"/>
    <p:sldId id="304" r:id="rId35"/>
    <p:sldId id="305" r:id="rId36"/>
    <p:sldId id="310" r:id="rId37"/>
    <p:sldId id="309" r:id="rId38"/>
    <p:sldId id="306" r:id="rId39"/>
    <p:sldId id="317" r:id="rId40"/>
    <p:sldId id="318" r:id="rId41"/>
    <p:sldId id="333" r:id="rId42"/>
    <p:sldId id="332" r:id="rId43"/>
    <p:sldId id="287" r:id="rId44"/>
    <p:sldId id="312" r:id="rId45"/>
    <p:sldId id="313" r:id="rId46"/>
    <p:sldId id="319" r:id="rId47"/>
    <p:sldId id="314" r:id="rId48"/>
    <p:sldId id="315" r:id="rId49"/>
    <p:sldId id="281" r:id="rId50"/>
    <p:sldId id="320" r:id="rId51"/>
    <p:sldId id="294" r:id="rId52"/>
    <p:sldId id="296" r:id="rId53"/>
    <p:sldId id="334" r:id="rId54"/>
    <p:sldId id="335" r:id="rId55"/>
    <p:sldId id="336" r:id="rId56"/>
    <p:sldId id="337" r:id="rId57"/>
    <p:sldId id="283" r:id="rId58"/>
    <p:sldId id="288" r:id="rId59"/>
    <p:sldId id="292" r:id="rId60"/>
    <p:sldId id="293" r:id="rId61"/>
    <p:sldId id="329" r:id="rId62"/>
    <p:sldId id="338" r:id="rId63"/>
    <p:sldId id="330" r:id="rId64"/>
    <p:sldId id="331" r:id="rId65"/>
    <p:sldId id="340" r:id="rId66"/>
    <p:sldId id="343" r:id="rId67"/>
    <p:sldId id="344" r:id="rId68"/>
    <p:sldId id="321" r:id="rId69"/>
    <p:sldId id="342" r:id="rId70"/>
    <p:sldId id="270" r:id="rId7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534EB"/>
    <a:srgbClr val="82C242"/>
    <a:srgbClr val="AAB0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6421A-EB5D-4D5F-9F45-02961333AE02}" v="40" dt="2022-10-10T13:31:52.53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83209" autoAdjust="0"/>
  </p:normalViewPr>
  <p:slideViewPr>
    <p:cSldViewPr snapToGrid="0">
      <p:cViewPr varScale="1">
        <p:scale>
          <a:sx n="112" d="100"/>
          <a:sy n="112" d="100"/>
        </p:scale>
        <p:origin x="51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8cef2679-35de-4422-b8cb-c69155b58feb" providerId="ADAL" clId="{4B86421A-EB5D-4D5F-9F45-02961333AE02}"/>
    <pc:docChg chg="custSel addSld delSld modSld modMainMaster">
      <pc:chgData name="Nathan Clouse" userId="8cef2679-35de-4422-b8cb-c69155b58feb" providerId="ADAL" clId="{4B86421A-EB5D-4D5F-9F45-02961333AE02}" dt="2022-10-12T12:47:11.077" v="919" actId="478"/>
      <pc:docMkLst>
        <pc:docMk/>
      </pc:docMkLst>
      <pc:sldChg chg="modSp mod">
        <pc:chgData name="Nathan Clouse" userId="8cef2679-35de-4422-b8cb-c69155b58feb" providerId="ADAL" clId="{4B86421A-EB5D-4D5F-9F45-02961333AE02}" dt="2022-10-09T19:05:26.468" v="98" actId="20577"/>
        <pc:sldMkLst>
          <pc:docMk/>
          <pc:sldMk cId="3609727493" sldId="265"/>
        </pc:sldMkLst>
        <pc:spChg chg="mod">
          <ac:chgData name="Nathan Clouse" userId="8cef2679-35de-4422-b8cb-c69155b58feb" providerId="ADAL" clId="{4B86421A-EB5D-4D5F-9F45-02961333AE02}" dt="2022-10-09T19:05:26.468" v="98" actId="20577"/>
          <ac:spMkLst>
            <pc:docMk/>
            <pc:sldMk cId="3609727493" sldId="265"/>
            <ac:spMk id="3" creationId="{A32FFA9F-0209-2B01-B8D8-7FFAD12FA5D8}"/>
          </ac:spMkLst>
        </pc:spChg>
      </pc:sldChg>
      <pc:sldChg chg="modSp mod">
        <pc:chgData name="Nathan Clouse" userId="8cef2679-35de-4422-b8cb-c69155b58feb" providerId="ADAL" clId="{4B86421A-EB5D-4D5F-9F45-02961333AE02}" dt="2022-10-10T13:43:01.417" v="917" actId="113"/>
        <pc:sldMkLst>
          <pc:docMk/>
          <pc:sldMk cId="4230877185" sldId="266"/>
        </pc:sldMkLst>
        <pc:spChg chg="mod">
          <ac:chgData name="Nathan Clouse" userId="8cef2679-35de-4422-b8cb-c69155b58feb" providerId="ADAL" clId="{4B86421A-EB5D-4D5F-9F45-02961333AE02}" dt="2022-10-10T13:43:01.417" v="917" actId="113"/>
          <ac:spMkLst>
            <pc:docMk/>
            <pc:sldMk cId="4230877185" sldId="266"/>
            <ac:spMk id="6" creationId="{639C8236-9459-E007-8B7E-AAB7AABBDAB9}"/>
          </ac:spMkLst>
        </pc:spChg>
      </pc:sldChg>
      <pc:sldChg chg="addSp modSp mod">
        <pc:chgData name="Nathan Clouse" userId="8cef2679-35de-4422-b8cb-c69155b58feb" providerId="ADAL" clId="{4B86421A-EB5D-4D5F-9F45-02961333AE02}" dt="2022-10-10T13:32:06.081" v="887" actId="1076"/>
        <pc:sldMkLst>
          <pc:docMk/>
          <pc:sldMk cId="1415323250" sldId="270"/>
        </pc:sldMkLst>
        <pc:picChg chg="add mod">
          <ac:chgData name="Nathan Clouse" userId="8cef2679-35de-4422-b8cb-c69155b58feb" providerId="ADAL" clId="{4B86421A-EB5D-4D5F-9F45-02961333AE02}" dt="2022-10-10T13:32:06.081" v="887" actId="1076"/>
          <ac:picMkLst>
            <pc:docMk/>
            <pc:sldMk cId="1415323250" sldId="270"/>
            <ac:picMk id="3" creationId="{EF5165E4-7611-6AD2-B7D4-A908EF9EE4AB}"/>
          </ac:picMkLst>
        </pc:picChg>
      </pc:sldChg>
      <pc:sldChg chg="addSp modSp mod">
        <pc:chgData name="Nathan Clouse" userId="8cef2679-35de-4422-b8cb-c69155b58feb" providerId="ADAL" clId="{4B86421A-EB5D-4D5F-9F45-02961333AE02}" dt="2022-10-09T15:37:03.533" v="62" actId="1076"/>
        <pc:sldMkLst>
          <pc:docMk/>
          <pc:sldMk cId="2448750386" sldId="271"/>
        </pc:sldMkLst>
        <pc:picChg chg="add mod">
          <ac:chgData name="Nathan Clouse" userId="8cef2679-35de-4422-b8cb-c69155b58feb" providerId="ADAL" clId="{4B86421A-EB5D-4D5F-9F45-02961333AE02}" dt="2022-10-09T15:37:03.533" v="62" actId="1076"/>
          <ac:picMkLst>
            <pc:docMk/>
            <pc:sldMk cId="2448750386" sldId="271"/>
            <ac:picMk id="5" creationId="{0806FCFF-E6D9-0AA6-DA2C-F637E53C9330}"/>
          </ac:picMkLst>
        </pc:picChg>
      </pc:sldChg>
      <pc:sldChg chg="modAnim">
        <pc:chgData name="Nathan Clouse" userId="8cef2679-35de-4422-b8cb-c69155b58feb" providerId="ADAL" clId="{4B86421A-EB5D-4D5F-9F45-02961333AE02}" dt="2022-10-10T03:20:02.840" v="293"/>
        <pc:sldMkLst>
          <pc:docMk/>
          <pc:sldMk cId="633678283" sldId="273"/>
        </pc:sldMkLst>
      </pc:sldChg>
      <pc:sldChg chg="addSp modSp">
        <pc:chgData name="Nathan Clouse" userId="8cef2679-35de-4422-b8cb-c69155b58feb" providerId="ADAL" clId="{4B86421A-EB5D-4D5F-9F45-02961333AE02}" dt="2022-10-09T15:37:13.039" v="63"/>
        <pc:sldMkLst>
          <pc:docMk/>
          <pc:sldMk cId="2282012846" sldId="275"/>
        </pc:sldMkLst>
        <pc:picChg chg="add mod">
          <ac:chgData name="Nathan Clouse" userId="8cef2679-35de-4422-b8cb-c69155b58feb" providerId="ADAL" clId="{4B86421A-EB5D-4D5F-9F45-02961333AE02}" dt="2022-10-09T15:37:13.039" v="63"/>
          <ac:picMkLst>
            <pc:docMk/>
            <pc:sldMk cId="2282012846" sldId="275"/>
            <ac:picMk id="4" creationId="{945F8C47-7697-0F53-0C44-DF4EBE637329}"/>
          </ac:picMkLst>
        </pc:picChg>
      </pc:sldChg>
      <pc:sldChg chg="addSp modSp mod">
        <pc:chgData name="Nathan Clouse" userId="8cef2679-35de-4422-b8cb-c69155b58feb" providerId="ADAL" clId="{4B86421A-EB5D-4D5F-9F45-02961333AE02}" dt="2022-10-10T03:28:59.593" v="294" actId="20577"/>
        <pc:sldMkLst>
          <pc:docMk/>
          <pc:sldMk cId="2127997201" sldId="280"/>
        </pc:sldMkLst>
        <pc:spChg chg="mod">
          <ac:chgData name="Nathan Clouse" userId="8cef2679-35de-4422-b8cb-c69155b58feb" providerId="ADAL" clId="{4B86421A-EB5D-4D5F-9F45-02961333AE02}" dt="2022-10-10T03:28:59.593" v="294" actId="20577"/>
          <ac:spMkLst>
            <pc:docMk/>
            <pc:sldMk cId="2127997201" sldId="280"/>
            <ac:spMk id="4" creationId="{B47992AF-8CF3-63E7-E597-9E628173282E}"/>
          </ac:spMkLst>
        </pc:spChg>
        <pc:picChg chg="add mod">
          <ac:chgData name="Nathan Clouse" userId="8cef2679-35de-4422-b8cb-c69155b58feb" providerId="ADAL" clId="{4B86421A-EB5D-4D5F-9F45-02961333AE02}" dt="2022-10-09T19:09:32.440" v="163" actId="1037"/>
          <ac:picMkLst>
            <pc:docMk/>
            <pc:sldMk cId="2127997201" sldId="280"/>
            <ac:picMk id="5" creationId="{CC79E62E-DDCA-4ED6-F883-D1C5D2DD17A1}"/>
          </ac:picMkLst>
        </pc:picChg>
      </pc:sldChg>
      <pc:sldChg chg="addSp modSp mod modAnim">
        <pc:chgData name="Nathan Clouse" userId="8cef2679-35de-4422-b8cb-c69155b58feb" providerId="ADAL" clId="{4B86421A-EB5D-4D5F-9F45-02961333AE02}" dt="2022-10-09T15:31:24.457" v="57"/>
        <pc:sldMkLst>
          <pc:docMk/>
          <pc:sldMk cId="3000398211" sldId="283"/>
        </pc:sldMkLst>
        <pc:picChg chg="add mod">
          <ac:chgData name="Nathan Clouse" userId="8cef2679-35de-4422-b8cb-c69155b58feb" providerId="ADAL" clId="{4B86421A-EB5D-4D5F-9F45-02961333AE02}" dt="2022-10-09T15:29:42.538" v="30" actId="1076"/>
          <ac:picMkLst>
            <pc:docMk/>
            <pc:sldMk cId="3000398211" sldId="283"/>
            <ac:picMk id="4" creationId="{B4B5E9B1-CADC-ECB1-A2C5-F6F5C0C63A93}"/>
          </ac:picMkLst>
        </pc:picChg>
      </pc:sldChg>
      <pc:sldChg chg="del">
        <pc:chgData name="Nathan Clouse" userId="8cef2679-35de-4422-b8cb-c69155b58feb" providerId="ADAL" clId="{4B86421A-EB5D-4D5F-9F45-02961333AE02}" dt="2022-10-09T20:55:55.368" v="201" actId="47"/>
        <pc:sldMkLst>
          <pc:docMk/>
          <pc:sldMk cId="348038029" sldId="286"/>
        </pc:sldMkLst>
      </pc:sldChg>
      <pc:sldChg chg="addSp delSp modSp mod modAnim">
        <pc:chgData name="Nathan Clouse" userId="8cef2679-35de-4422-b8cb-c69155b58feb" providerId="ADAL" clId="{4B86421A-EB5D-4D5F-9F45-02961333AE02}" dt="2022-10-09T19:37:08.070" v="200" actId="1076"/>
        <pc:sldMkLst>
          <pc:docMk/>
          <pc:sldMk cId="1466569623" sldId="288"/>
        </pc:sldMkLst>
        <pc:spChg chg="add del">
          <ac:chgData name="Nathan Clouse" userId="8cef2679-35de-4422-b8cb-c69155b58feb" providerId="ADAL" clId="{4B86421A-EB5D-4D5F-9F45-02961333AE02}" dt="2022-10-09T19:36:38.222" v="192"/>
          <ac:spMkLst>
            <pc:docMk/>
            <pc:sldMk cId="1466569623" sldId="288"/>
            <ac:spMk id="2" creationId="{56DFD498-4C21-5202-B3D8-0B598749B609}"/>
          </ac:spMkLst>
        </pc:spChg>
        <pc:spChg chg="add del mod">
          <ac:chgData name="Nathan Clouse" userId="8cef2679-35de-4422-b8cb-c69155b58feb" providerId="ADAL" clId="{4B86421A-EB5D-4D5F-9F45-02961333AE02}" dt="2022-10-09T19:35:36.860" v="175" actId="478"/>
          <ac:spMkLst>
            <pc:docMk/>
            <pc:sldMk cId="1466569623" sldId="288"/>
            <ac:spMk id="4" creationId="{48B399A2-9FD3-A0E8-465B-48205A76B592}"/>
          </ac:spMkLst>
        </pc:spChg>
        <pc:spChg chg="add mod">
          <ac:chgData name="Nathan Clouse" userId="8cef2679-35de-4422-b8cb-c69155b58feb" providerId="ADAL" clId="{4B86421A-EB5D-4D5F-9F45-02961333AE02}" dt="2022-10-09T19:36:07.799" v="182" actId="1035"/>
          <ac:spMkLst>
            <pc:docMk/>
            <pc:sldMk cId="1466569623" sldId="288"/>
            <ac:spMk id="5" creationId="{6CD1EAB6-D4CD-A4DB-7A11-B00068D95742}"/>
          </ac:spMkLst>
        </pc:spChg>
        <pc:spChg chg="add mod">
          <ac:chgData name="Nathan Clouse" userId="8cef2679-35de-4422-b8cb-c69155b58feb" providerId="ADAL" clId="{4B86421A-EB5D-4D5F-9F45-02961333AE02}" dt="2022-10-09T19:36:11.605" v="184" actId="1076"/>
          <ac:spMkLst>
            <pc:docMk/>
            <pc:sldMk cId="1466569623" sldId="288"/>
            <ac:spMk id="6" creationId="{D8CD6AB9-C8D8-9059-F4DF-740277F274CE}"/>
          </ac:spMkLst>
        </pc:spChg>
        <pc:spChg chg="add mod">
          <ac:chgData name="Nathan Clouse" userId="8cef2679-35de-4422-b8cb-c69155b58feb" providerId="ADAL" clId="{4B86421A-EB5D-4D5F-9F45-02961333AE02}" dt="2022-10-09T19:36:14.528" v="186" actId="1076"/>
          <ac:spMkLst>
            <pc:docMk/>
            <pc:sldMk cId="1466569623" sldId="288"/>
            <ac:spMk id="8" creationId="{6568BE6D-57EE-4843-6F2A-909926AE5A4B}"/>
          </ac:spMkLst>
        </pc:spChg>
        <pc:spChg chg="add mod">
          <ac:chgData name="Nathan Clouse" userId="8cef2679-35de-4422-b8cb-c69155b58feb" providerId="ADAL" clId="{4B86421A-EB5D-4D5F-9F45-02961333AE02}" dt="2022-10-09T19:36:18.403" v="188" actId="1076"/>
          <ac:spMkLst>
            <pc:docMk/>
            <pc:sldMk cId="1466569623" sldId="288"/>
            <ac:spMk id="9" creationId="{18DF375A-0ACD-13F6-8A82-A42FA48CC1F2}"/>
          </ac:spMkLst>
        </pc:spChg>
        <pc:spChg chg="add del mod">
          <ac:chgData name="Nathan Clouse" userId="8cef2679-35de-4422-b8cb-c69155b58feb" providerId="ADAL" clId="{4B86421A-EB5D-4D5F-9F45-02961333AE02}" dt="2022-10-09T19:36:30.921" v="190"/>
          <ac:spMkLst>
            <pc:docMk/>
            <pc:sldMk cId="1466569623" sldId="288"/>
            <ac:spMk id="10" creationId="{7316444F-D8E5-0DEF-6843-AE297A99CB9A}"/>
          </ac:spMkLst>
        </pc:spChg>
        <pc:spChg chg="add del mod">
          <ac:chgData name="Nathan Clouse" userId="8cef2679-35de-4422-b8cb-c69155b58feb" providerId="ADAL" clId="{4B86421A-EB5D-4D5F-9F45-02961333AE02}" dt="2022-10-09T19:36:38.222" v="192"/>
          <ac:spMkLst>
            <pc:docMk/>
            <pc:sldMk cId="1466569623" sldId="288"/>
            <ac:spMk id="11" creationId="{E8690BDF-29BD-ACC2-9C18-C7C2FCF1A724}"/>
          </ac:spMkLst>
        </pc:spChg>
        <pc:spChg chg="add mod">
          <ac:chgData name="Nathan Clouse" userId="8cef2679-35de-4422-b8cb-c69155b58feb" providerId="ADAL" clId="{4B86421A-EB5D-4D5F-9F45-02961333AE02}" dt="2022-10-09T19:36:49.742" v="196" actId="1076"/>
          <ac:spMkLst>
            <pc:docMk/>
            <pc:sldMk cId="1466569623" sldId="288"/>
            <ac:spMk id="12" creationId="{3F31978D-1B03-1213-A01C-9EB099C3B488}"/>
          </ac:spMkLst>
        </pc:spChg>
        <pc:spChg chg="add mod">
          <ac:chgData name="Nathan Clouse" userId="8cef2679-35de-4422-b8cb-c69155b58feb" providerId="ADAL" clId="{4B86421A-EB5D-4D5F-9F45-02961333AE02}" dt="2022-10-09T19:37:08.070" v="200" actId="1076"/>
          <ac:spMkLst>
            <pc:docMk/>
            <pc:sldMk cId="1466569623" sldId="288"/>
            <ac:spMk id="13" creationId="{B5D001F2-E123-3205-96A0-1718CE380BB2}"/>
          </ac:spMkLst>
        </pc:spChg>
      </pc:sldChg>
      <pc:sldChg chg="addSp modSp mod">
        <pc:chgData name="Nathan Clouse" userId="8cef2679-35de-4422-b8cb-c69155b58feb" providerId="ADAL" clId="{4B86421A-EB5D-4D5F-9F45-02961333AE02}" dt="2022-10-10T03:38:59.173" v="297" actId="20577"/>
        <pc:sldMkLst>
          <pc:docMk/>
          <pc:sldMk cId="637594247" sldId="289"/>
        </pc:sldMkLst>
        <pc:spChg chg="mod">
          <ac:chgData name="Nathan Clouse" userId="8cef2679-35de-4422-b8cb-c69155b58feb" providerId="ADAL" clId="{4B86421A-EB5D-4D5F-9F45-02961333AE02}" dt="2022-10-10T03:38:59.173" v="297" actId="20577"/>
          <ac:spMkLst>
            <pc:docMk/>
            <pc:sldMk cId="637594247" sldId="289"/>
            <ac:spMk id="3" creationId="{CDDF9DF1-673E-497B-1189-1E542702E3D3}"/>
          </ac:spMkLst>
        </pc:spChg>
        <pc:picChg chg="add mod">
          <ac:chgData name="Nathan Clouse" userId="8cef2679-35de-4422-b8cb-c69155b58feb" providerId="ADAL" clId="{4B86421A-EB5D-4D5F-9F45-02961333AE02}" dt="2022-10-09T15:38:38.535" v="76" actId="1076"/>
          <ac:picMkLst>
            <pc:docMk/>
            <pc:sldMk cId="637594247" sldId="289"/>
            <ac:picMk id="5" creationId="{50253E6B-B4B2-33D9-3D83-7EB2D1AEDCA5}"/>
          </ac:picMkLst>
        </pc:picChg>
      </pc:sldChg>
      <pc:sldChg chg="del">
        <pc:chgData name="Nathan Clouse" userId="8cef2679-35de-4422-b8cb-c69155b58feb" providerId="ADAL" clId="{4B86421A-EB5D-4D5F-9F45-02961333AE02}" dt="2022-10-09T20:55:57.494" v="202" actId="47"/>
        <pc:sldMkLst>
          <pc:docMk/>
          <pc:sldMk cId="1158199435" sldId="291"/>
        </pc:sldMkLst>
      </pc:sldChg>
      <pc:sldChg chg="modSp mod">
        <pc:chgData name="Nathan Clouse" userId="8cef2679-35de-4422-b8cb-c69155b58feb" providerId="ADAL" clId="{4B86421A-EB5D-4D5F-9F45-02961333AE02}" dt="2022-10-09T20:59:22.851" v="208" actId="1076"/>
        <pc:sldMkLst>
          <pc:docMk/>
          <pc:sldMk cId="496581877" sldId="292"/>
        </pc:sldMkLst>
        <pc:picChg chg="mod">
          <ac:chgData name="Nathan Clouse" userId="8cef2679-35de-4422-b8cb-c69155b58feb" providerId="ADAL" clId="{4B86421A-EB5D-4D5F-9F45-02961333AE02}" dt="2022-10-09T20:59:22.851" v="208" actId="1076"/>
          <ac:picMkLst>
            <pc:docMk/>
            <pc:sldMk cId="496581877" sldId="292"/>
            <ac:picMk id="10" creationId="{66976B34-26AF-97ED-C1D6-6218E1E4E2AF}"/>
          </ac:picMkLst>
        </pc:picChg>
      </pc:sldChg>
      <pc:sldChg chg="modSp mod">
        <pc:chgData name="Nathan Clouse" userId="8cef2679-35de-4422-b8cb-c69155b58feb" providerId="ADAL" clId="{4B86421A-EB5D-4D5F-9F45-02961333AE02}" dt="2022-10-09T20:59:58.609" v="211" actId="1076"/>
        <pc:sldMkLst>
          <pc:docMk/>
          <pc:sldMk cId="4094688572" sldId="293"/>
        </pc:sldMkLst>
        <pc:picChg chg="mod">
          <ac:chgData name="Nathan Clouse" userId="8cef2679-35de-4422-b8cb-c69155b58feb" providerId="ADAL" clId="{4B86421A-EB5D-4D5F-9F45-02961333AE02}" dt="2022-10-09T20:59:58.609" v="211" actId="1076"/>
          <ac:picMkLst>
            <pc:docMk/>
            <pc:sldMk cId="4094688572" sldId="293"/>
            <ac:picMk id="5" creationId="{988A51DD-2EC1-9EFA-DFB4-E103A2966F3D}"/>
          </ac:picMkLst>
        </pc:picChg>
      </pc:sldChg>
      <pc:sldChg chg="modSp mod">
        <pc:chgData name="Nathan Clouse" userId="8cef2679-35de-4422-b8cb-c69155b58feb" providerId="ADAL" clId="{4B86421A-EB5D-4D5F-9F45-02961333AE02}" dt="2022-10-10T03:50:17.688" v="303" actId="20577"/>
        <pc:sldMkLst>
          <pc:docMk/>
          <pc:sldMk cId="917498539" sldId="296"/>
        </pc:sldMkLst>
        <pc:spChg chg="mod">
          <ac:chgData name="Nathan Clouse" userId="8cef2679-35de-4422-b8cb-c69155b58feb" providerId="ADAL" clId="{4B86421A-EB5D-4D5F-9F45-02961333AE02}" dt="2022-10-10T03:49:21.200" v="300" actId="20577"/>
          <ac:spMkLst>
            <pc:docMk/>
            <pc:sldMk cId="917498539" sldId="296"/>
            <ac:spMk id="4" creationId="{F28E31D3-D9F4-38CB-AF45-490F5CA57B3C}"/>
          </ac:spMkLst>
        </pc:spChg>
        <pc:spChg chg="mod">
          <ac:chgData name="Nathan Clouse" userId="8cef2679-35de-4422-b8cb-c69155b58feb" providerId="ADAL" clId="{4B86421A-EB5D-4D5F-9F45-02961333AE02}" dt="2022-10-10T03:50:17.688" v="303" actId="20577"/>
          <ac:spMkLst>
            <pc:docMk/>
            <pc:sldMk cId="917498539" sldId="296"/>
            <ac:spMk id="5" creationId="{69721046-2673-1C46-F35B-4E1A7304BF33}"/>
          </ac:spMkLst>
        </pc:spChg>
      </pc:sldChg>
      <pc:sldChg chg="modTransition">
        <pc:chgData name="Nathan Clouse" userId="8cef2679-35de-4422-b8cb-c69155b58feb" providerId="ADAL" clId="{4B86421A-EB5D-4D5F-9F45-02961333AE02}" dt="2022-10-09T19:18:06.957" v="165"/>
        <pc:sldMkLst>
          <pc:docMk/>
          <pc:sldMk cId="1393640374" sldId="306"/>
        </pc:sldMkLst>
      </pc:sldChg>
      <pc:sldChg chg="del">
        <pc:chgData name="Nathan Clouse" userId="8cef2679-35de-4422-b8cb-c69155b58feb" providerId="ADAL" clId="{4B86421A-EB5D-4D5F-9F45-02961333AE02}" dt="2022-10-09T20:55:58.517" v="203" actId="47"/>
        <pc:sldMkLst>
          <pc:docMk/>
          <pc:sldMk cId="4156954409" sldId="311"/>
        </pc:sldMkLst>
      </pc:sldChg>
      <pc:sldChg chg="modTransition">
        <pc:chgData name="Nathan Clouse" userId="8cef2679-35de-4422-b8cb-c69155b58feb" providerId="ADAL" clId="{4B86421A-EB5D-4D5F-9F45-02961333AE02}" dt="2022-10-09T19:22:01.544" v="166"/>
        <pc:sldMkLst>
          <pc:docMk/>
          <pc:sldMk cId="2273971271" sldId="314"/>
        </pc:sldMkLst>
      </pc:sldChg>
      <pc:sldChg chg="modTransition">
        <pc:chgData name="Nathan Clouse" userId="8cef2679-35de-4422-b8cb-c69155b58feb" providerId="ADAL" clId="{4B86421A-EB5D-4D5F-9F45-02961333AE02}" dt="2022-10-10T03:47:09.220" v="298"/>
        <pc:sldMkLst>
          <pc:docMk/>
          <pc:sldMk cId="1410312129" sldId="315"/>
        </pc:sldMkLst>
      </pc:sldChg>
      <pc:sldChg chg="addSp modSp mod">
        <pc:chgData name="Nathan Clouse" userId="8cef2679-35de-4422-b8cb-c69155b58feb" providerId="ADAL" clId="{4B86421A-EB5D-4D5F-9F45-02961333AE02}" dt="2022-10-09T15:37:59.892" v="72" actId="14100"/>
        <pc:sldMkLst>
          <pc:docMk/>
          <pc:sldMk cId="474263661" sldId="316"/>
        </pc:sldMkLst>
        <pc:picChg chg="add mod">
          <ac:chgData name="Nathan Clouse" userId="8cef2679-35de-4422-b8cb-c69155b58feb" providerId="ADAL" clId="{4B86421A-EB5D-4D5F-9F45-02961333AE02}" dt="2022-10-09T15:37:59.892" v="72" actId="14100"/>
          <ac:picMkLst>
            <pc:docMk/>
            <pc:sldMk cId="474263661" sldId="316"/>
            <ac:picMk id="5" creationId="{E73BD14B-73C0-1B43-60D1-28182B47B94F}"/>
          </ac:picMkLst>
        </pc:picChg>
      </pc:sldChg>
      <pc:sldChg chg="addSp delSp modSp mod">
        <pc:chgData name="Nathan Clouse" userId="8cef2679-35de-4422-b8cb-c69155b58feb" providerId="ADAL" clId="{4B86421A-EB5D-4D5F-9F45-02961333AE02}" dt="2022-10-09T15:39:05.722" v="85" actId="1076"/>
        <pc:sldMkLst>
          <pc:docMk/>
          <pc:sldMk cId="1928175425" sldId="317"/>
        </pc:sldMkLst>
        <pc:spChg chg="mod">
          <ac:chgData name="Nathan Clouse" userId="8cef2679-35de-4422-b8cb-c69155b58feb" providerId="ADAL" clId="{4B86421A-EB5D-4D5F-9F45-02961333AE02}" dt="2022-10-08T16:59:18.847" v="14" actId="20577"/>
          <ac:spMkLst>
            <pc:docMk/>
            <pc:sldMk cId="1928175425" sldId="317"/>
            <ac:spMk id="3" creationId="{F1C87421-BF47-0E31-680F-2B6053F6D943}"/>
          </ac:spMkLst>
        </pc:spChg>
        <pc:picChg chg="add del mod">
          <ac:chgData name="Nathan Clouse" userId="8cef2679-35de-4422-b8cb-c69155b58feb" providerId="ADAL" clId="{4B86421A-EB5D-4D5F-9F45-02961333AE02}" dt="2022-10-09T15:38:56.502" v="80" actId="478"/>
          <ac:picMkLst>
            <pc:docMk/>
            <pc:sldMk cId="1928175425" sldId="317"/>
            <ac:picMk id="5" creationId="{3E10181F-20EA-4D76-EEE3-4AE4B0D0D0C4}"/>
          </ac:picMkLst>
        </pc:picChg>
        <pc:picChg chg="add mod">
          <ac:chgData name="Nathan Clouse" userId="8cef2679-35de-4422-b8cb-c69155b58feb" providerId="ADAL" clId="{4B86421A-EB5D-4D5F-9F45-02961333AE02}" dt="2022-10-09T15:39:05.722" v="85" actId="1076"/>
          <ac:picMkLst>
            <pc:docMk/>
            <pc:sldMk cId="1928175425" sldId="317"/>
            <ac:picMk id="7" creationId="{B6DE2294-E3DE-84A0-F74F-06CB81C82B45}"/>
          </ac:picMkLst>
        </pc:picChg>
      </pc:sldChg>
      <pc:sldChg chg="modSp mod">
        <pc:chgData name="Nathan Clouse" userId="8cef2679-35de-4422-b8cb-c69155b58feb" providerId="ADAL" clId="{4B86421A-EB5D-4D5F-9F45-02961333AE02}" dt="2022-10-08T16:58:42.093" v="3" actId="20577"/>
        <pc:sldMkLst>
          <pc:docMk/>
          <pc:sldMk cId="1118452745" sldId="318"/>
        </pc:sldMkLst>
        <pc:spChg chg="mod">
          <ac:chgData name="Nathan Clouse" userId="8cef2679-35de-4422-b8cb-c69155b58feb" providerId="ADAL" clId="{4B86421A-EB5D-4D5F-9F45-02961333AE02}" dt="2022-10-08T16:58:42.093" v="3" actId="20577"/>
          <ac:spMkLst>
            <pc:docMk/>
            <pc:sldMk cId="1118452745" sldId="318"/>
            <ac:spMk id="2" creationId="{A9FE914F-746C-C29A-550A-CC5AC685FC4A}"/>
          </ac:spMkLst>
        </pc:spChg>
      </pc:sldChg>
      <pc:sldChg chg="addSp modSp mod modAnim">
        <pc:chgData name="Nathan Clouse" userId="8cef2679-35de-4422-b8cb-c69155b58feb" providerId="ADAL" clId="{4B86421A-EB5D-4D5F-9F45-02961333AE02}" dt="2022-10-09T21:03:46.788" v="231" actId="1076"/>
        <pc:sldMkLst>
          <pc:docMk/>
          <pc:sldMk cId="3786843342" sldId="331"/>
        </pc:sldMkLst>
        <pc:spChg chg="add mod">
          <ac:chgData name="Nathan Clouse" userId="8cef2679-35de-4422-b8cb-c69155b58feb" providerId="ADAL" clId="{4B86421A-EB5D-4D5F-9F45-02961333AE02}" dt="2022-10-09T21:03:37.455" v="227" actId="1076"/>
          <ac:spMkLst>
            <pc:docMk/>
            <pc:sldMk cId="3786843342" sldId="331"/>
            <ac:spMk id="4" creationId="{3D15B9DF-0A65-6B1C-7120-7D3745F2A370}"/>
          </ac:spMkLst>
        </pc:spChg>
        <pc:spChg chg="add mod">
          <ac:chgData name="Nathan Clouse" userId="8cef2679-35de-4422-b8cb-c69155b58feb" providerId="ADAL" clId="{4B86421A-EB5D-4D5F-9F45-02961333AE02}" dt="2022-10-09T21:03:42.271" v="229" actId="1076"/>
          <ac:spMkLst>
            <pc:docMk/>
            <pc:sldMk cId="3786843342" sldId="331"/>
            <ac:spMk id="5" creationId="{F4AD410E-49F8-89CB-BD07-B61B3AFAED9B}"/>
          </ac:spMkLst>
        </pc:spChg>
        <pc:spChg chg="add mod">
          <ac:chgData name="Nathan Clouse" userId="8cef2679-35de-4422-b8cb-c69155b58feb" providerId="ADAL" clId="{4B86421A-EB5D-4D5F-9F45-02961333AE02}" dt="2022-10-09T21:03:46.788" v="231" actId="1076"/>
          <ac:spMkLst>
            <pc:docMk/>
            <pc:sldMk cId="3786843342" sldId="331"/>
            <ac:spMk id="7" creationId="{D66C47CB-DD8E-4979-F6D9-D8EE5ECE27E6}"/>
          </ac:spMkLst>
        </pc:spChg>
        <pc:picChg chg="mod">
          <ac:chgData name="Nathan Clouse" userId="8cef2679-35de-4422-b8cb-c69155b58feb" providerId="ADAL" clId="{4B86421A-EB5D-4D5F-9F45-02961333AE02}" dt="2022-10-09T21:03:10.891" v="225" actId="1076"/>
          <ac:picMkLst>
            <pc:docMk/>
            <pc:sldMk cId="3786843342" sldId="331"/>
            <ac:picMk id="6" creationId="{56AD7758-F1FC-F8B1-906D-0FBF248AE645}"/>
          </ac:picMkLst>
        </pc:picChg>
      </pc:sldChg>
      <pc:sldChg chg="modTransition">
        <pc:chgData name="Nathan Clouse" userId="8cef2679-35de-4422-b8cb-c69155b58feb" providerId="ADAL" clId="{4B86421A-EB5D-4D5F-9F45-02961333AE02}" dt="2022-10-09T19:23:35.697" v="167"/>
        <pc:sldMkLst>
          <pc:docMk/>
          <pc:sldMk cId="1374531893" sldId="335"/>
        </pc:sldMkLst>
      </pc:sldChg>
      <pc:sldChg chg="modSp mod">
        <pc:chgData name="Nathan Clouse" userId="8cef2679-35de-4422-b8cb-c69155b58feb" providerId="ADAL" clId="{4B86421A-EB5D-4D5F-9F45-02961333AE02}" dt="2022-10-09T19:24:53.378" v="172" actId="1076"/>
        <pc:sldMkLst>
          <pc:docMk/>
          <pc:sldMk cId="3000240314" sldId="337"/>
        </pc:sldMkLst>
        <pc:spChg chg="mod">
          <ac:chgData name="Nathan Clouse" userId="8cef2679-35de-4422-b8cb-c69155b58feb" providerId="ADAL" clId="{4B86421A-EB5D-4D5F-9F45-02961333AE02}" dt="2022-10-09T19:24:49.495" v="171" actId="1076"/>
          <ac:spMkLst>
            <pc:docMk/>
            <pc:sldMk cId="3000240314" sldId="337"/>
            <ac:spMk id="4" creationId="{587034D5-31FE-0E74-7997-B51687959F71}"/>
          </ac:spMkLst>
        </pc:spChg>
        <pc:spChg chg="mod">
          <ac:chgData name="Nathan Clouse" userId="8cef2679-35de-4422-b8cb-c69155b58feb" providerId="ADAL" clId="{4B86421A-EB5D-4D5F-9F45-02961333AE02}" dt="2022-10-09T19:24:53.378" v="172" actId="1076"/>
          <ac:spMkLst>
            <pc:docMk/>
            <pc:sldMk cId="3000240314" sldId="337"/>
            <ac:spMk id="5" creationId="{EB0A4DA3-C49B-5EF5-AA80-FE1CA063F105}"/>
          </ac:spMkLst>
        </pc:spChg>
        <pc:picChg chg="mod">
          <ac:chgData name="Nathan Clouse" userId="8cef2679-35de-4422-b8cb-c69155b58feb" providerId="ADAL" clId="{4B86421A-EB5D-4D5F-9F45-02961333AE02}" dt="2022-10-09T19:24:45.762" v="170" actId="14100"/>
          <ac:picMkLst>
            <pc:docMk/>
            <pc:sldMk cId="3000240314" sldId="337"/>
            <ac:picMk id="3" creationId="{29E4DD2F-D4FE-F74D-E25A-ADC8F883A8F5}"/>
          </ac:picMkLst>
        </pc:picChg>
      </pc:sldChg>
      <pc:sldChg chg="addSp delSp modSp add mod modTransition modClrScheme modAnim chgLayout">
        <pc:chgData name="Nathan Clouse" userId="8cef2679-35de-4422-b8cb-c69155b58feb" providerId="ADAL" clId="{4B86421A-EB5D-4D5F-9F45-02961333AE02}" dt="2022-10-09T21:01:49.429" v="222" actId="1076"/>
        <pc:sldMkLst>
          <pc:docMk/>
          <pc:sldMk cId="2067507382" sldId="338"/>
        </pc:sldMkLst>
        <pc:spChg chg="del">
          <ac:chgData name="Nathan Clouse" userId="8cef2679-35de-4422-b8cb-c69155b58feb" providerId="ADAL" clId="{4B86421A-EB5D-4D5F-9F45-02961333AE02}" dt="2022-10-09T15:26:53.890" v="16" actId="700"/>
          <ac:spMkLst>
            <pc:docMk/>
            <pc:sldMk cId="2067507382" sldId="338"/>
            <ac:spMk id="2" creationId="{56DFD498-4C21-5202-B3D8-0B598749B609}"/>
          </ac:spMkLst>
        </pc:spChg>
        <pc:spChg chg="add mod">
          <ac:chgData name="Nathan Clouse" userId="8cef2679-35de-4422-b8cb-c69155b58feb" providerId="ADAL" clId="{4B86421A-EB5D-4D5F-9F45-02961333AE02}" dt="2022-10-09T21:01:22.992" v="214" actId="1076"/>
          <ac:spMkLst>
            <pc:docMk/>
            <pc:sldMk cId="2067507382" sldId="338"/>
            <ac:spMk id="2" creationId="{C90BD0BE-200F-B5FB-E69D-B4399480B86C}"/>
          </ac:spMkLst>
        </pc:spChg>
        <pc:spChg chg="add mod">
          <ac:chgData name="Nathan Clouse" userId="8cef2679-35de-4422-b8cb-c69155b58feb" providerId="ADAL" clId="{4B86421A-EB5D-4D5F-9F45-02961333AE02}" dt="2022-10-09T21:01:27.820" v="216" actId="1076"/>
          <ac:spMkLst>
            <pc:docMk/>
            <pc:sldMk cId="2067507382" sldId="338"/>
            <ac:spMk id="3" creationId="{57E62573-A12F-7121-0438-529A2926A7E2}"/>
          </ac:spMkLst>
        </pc:spChg>
        <pc:spChg chg="del mod ord">
          <ac:chgData name="Nathan Clouse" userId="8cef2679-35de-4422-b8cb-c69155b58feb" providerId="ADAL" clId="{4B86421A-EB5D-4D5F-9F45-02961333AE02}" dt="2022-10-09T15:26:56.872" v="17" actId="478"/>
          <ac:spMkLst>
            <pc:docMk/>
            <pc:sldMk cId="2067507382" sldId="338"/>
            <ac:spMk id="3" creationId="{FEB2C392-FEE4-40CD-0AA5-6FEC8E908DBB}"/>
          </ac:spMkLst>
        </pc:spChg>
        <pc:spChg chg="add mod">
          <ac:chgData name="Nathan Clouse" userId="8cef2679-35de-4422-b8cb-c69155b58feb" providerId="ADAL" clId="{4B86421A-EB5D-4D5F-9F45-02961333AE02}" dt="2022-10-09T21:01:32.919" v="218" actId="1076"/>
          <ac:spMkLst>
            <pc:docMk/>
            <pc:sldMk cId="2067507382" sldId="338"/>
            <ac:spMk id="4" creationId="{0E1D84AB-C770-8523-4E0D-86E5C8B60124}"/>
          </ac:spMkLst>
        </pc:spChg>
        <pc:spChg chg="add mod">
          <ac:chgData name="Nathan Clouse" userId="8cef2679-35de-4422-b8cb-c69155b58feb" providerId="ADAL" clId="{4B86421A-EB5D-4D5F-9F45-02961333AE02}" dt="2022-10-09T21:01:49.429" v="222" actId="1076"/>
          <ac:spMkLst>
            <pc:docMk/>
            <pc:sldMk cId="2067507382" sldId="338"/>
            <ac:spMk id="5" creationId="{C52FC7C6-D747-1FF3-D05D-AD52844C1DAA}"/>
          </ac:spMkLst>
        </pc:spChg>
        <pc:picChg chg="mod">
          <ac:chgData name="Nathan Clouse" userId="8cef2679-35de-4422-b8cb-c69155b58feb" providerId="ADAL" clId="{4B86421A-EB5D-4D5F-9F45-02961333AE02}" dt="2022-10-09T15:27:06.768" v="20" actId="1076"/>
          <ac:picMkLst>
            <pc:docMk/>
            <pc:sldMk cId="2067507382" sldId="338"/>
            <ac:picMk id="6" creationId="{0B75DBA6-C50F-8954-16E2-227DAB1A5545}"/>
          </ac:picMkLst>
        </pc:picChg>
      </pc:sldChg>
      <pc:sldChg chg="delSp modSp add del mod modClrScheme chgLayout">
        <pc:chgData name="Nathan Clouse" userId="8cef2679-35de-4422-b8cb-c69155b58feb" providerId="ADAL" clId="{4B86421A-EB5D-4D5F-9F45-02961333AE02}" dt="2022-10-09T21:04:21.228" v="232" actId="47"/>
        <pc:sldMkLst>
          <pc:docMk/>
          <pc:sldMk cId="2149047831" sldId="339"/>
        </pc:sldMkLst>
        <pc:spChg chg="del">
          <ac:chgData name="Nathan Clouse" userId="8cef2679-35de-4422-b8cb-c69155b58feb" providerId="ADAL" clId="{4B86421A-EB5D-4D5F-9F45-02961333AE02}" dt="2022-10-09T15:27:46.968" v="22" actId="700"/>
          <ac:spMkLst>
            <pc:docMk/>
            <pc:sldMk cId="2149047831" sldId="339"/>
            <ac:spMk id="2" creationId="{56DFD498-4C21-5202-B3D8-0B598749B609}"/>
          </ac:spMkLst>
        </pc:spChg>
        <pc:spChg chg="del mod ord">
          <ac:chgData name="Nathan Clouse" userId="8cef2679-35de-4422-b8cb-c69155b58feb" providerId="ADAL" clId="{4B86421A-EB5D-4D5F-9F45-02961333AE02}" dt="2022-10-09T15:27:49.662" v="23" actId="478"/>
          <ac:spMkLst>
            <pc:docMk/>
            <pc:sldMk cId="2149047831" sldId="339"/>
            <ac:spMk id="3" creationId="{FEB2C392-FEE4-40CD-0AA5-6FEC8E908DBB}"/>
          </ac:spMkLst>
        </pc:spChg>
        <pc:picChg chg="mod">
          <ac:chgData name="Nathan Clouse" userId="8cef2679-35de-4422-b8cb-c69155b58feb" providerId="ADAL" clId="{4B86421A-EB5D-4D5F-9F45-02961333AE02}" dt="2022-10-09T15:27:56.343" v="26" actId="1076"/>
          <ac:picMkLst>
            <pc:docMk/>
            <pc:sldMk cId="2149047831" sldId="339"/>
            <ac:picMk id="6" creationId="{56AD7758-F1FC-F8B1-906D-0FBF248AE645}"/>
          </ac:picMkLst>
        </pc:picChg>
      </pc:sldChg>
      <pc:sldChg chg="addSp modSp new mod modClrScheme modAnim chgLayout">
        <pc:chgData name="Nathan Clouse" userId="8cef2679-35de-4422-b8cb-c69155b58feb" providerId="ADAL" clId="{4B86421A-EB5D-4D5F-9F45-02961333AE02}" dt="2022-10-09T21:04:53.708" v="236" actId="1076"/>
        <pc:sldMkLst>
          <pc:docMk/>
          <pc:sldMk cId="38133803" sldId="340"/>
        </pc:sldMkLst>
        <pc:spChg chg="add mod">
          <ac:chgData name="Nathan Clouse" userId="8cef2679-35de-4422-b8cb-c69155b58feb" providerId="ADAL" clId="{4B86421A-EB5D-4D5F-9F45-02961333AE02}" dt="2022-10-09T21:04:49.093" v="234" actId="1076"/>
          <ac:spMkLst>
            <pc:docMk/>
            <pc:sldMk cId="38133803" sldId="340"/>
            <ac:spMk id="2" creationId="{FB573A6F-985F-E1C1-F868-2BD4DE707D3D}"/>
          </ac:spMkLst>
        </pc:spChg>
        <pc:spChg chg="add mod ord">
          <ac:chgData name="Nathan Clouse" userId="8cef2679-35de-4422-b8cb-c69155b58feb" providerId="ADAL" clId="{4B86421A-EB5D-4D5F-9F45-02961333AE02}" dt="2022-10-09T15:30:42.724" v="33" actId="700"/>
          <ac:spMkLst>
            <pc:docMk/>
            <pc:sldMk cId="38133803" sldId="340"/>
            <ac:spMk id="4" creationId="{E41AA9D8-1FB9-B823-52AB-58F2889E57EB}"/>
          </ac:spMkLst>
        </pc:spChg>
        <pc:spChg chg="add mod ord">
          <ac:chgData name="Nathan Clouse" userId="8cef2679-35de-4422-b8cb-c69155b58feb" providerId="ADAL" clId="{4B86421A-EB5D-4D5F-9F45-02961333AE02}" dt="2022-10-09T15:31:06.654" v="56" actId="20577"/>
          <ac:spMkLst>
            <pc:docMk/>
            <pc:sldMk cId="38133803" sldId="340"/>
            <ac:spMk id="5" creationId="{63A4E3B1-6AAF-FF83-EF70-CFCB9117FEE7}"/>
          </ac:spMkLst>
        </pc:spChg>
        <pc:spChg chg="add mod">
          <ac:chgData name="Nathan Clouse" userId="8cef2679-35de-4422-b8cb-c69155b58feb" providerId="ADAL" clId="{4B86421A-EB5D-4D5F-9F45-02961333AE02}" dt="2022-10-09T21:04:53.708" v="236" actId="1076"/>
          <ac:spMkLst>
            <pc:docMk/>
            <pc:sldMk cId="38133803" sldId="340"/>
            <ac:spMk id="6" creationId="{4A235F99-9E77-62E6-1C15-C5A707978969}"/>
          </ac:spMkLst>
        </pc:spChg>
        <pc:picChg chg="add mod ord">
          <ac:chgData name="Nathan Clouse" userId="8cef2679-35de-4422-b8cb-c69155b58feb" providerId="ADAL" clId="{4B86421A-EB5D-4D5F-9F45-02961333AE02}" dt="2022-10-09T15:30:55.129" v="35" actId="1076"/>
          <ac:picMkLst>
            <pc:docMk/>
            <pc:sldMk cId="38133803" sldId="340"/>
            <ac:picMk id="3" creationId="{EB808E77-A4D2-332F-CA4A-8F40D8C06018}"/>
          </ac:picMkLst>
        </pc:picChg>
      </pc:sldChg>
      <pc:sldChg chg="addSp delSp modSp new mod modClrScheme chgLayout">
        <pc:chgData name="Nathan Clouse" userId="8cef2679-35de-4422-b8cb-c69155b58feb" providerId="ADAL" clId="{4B86421A-EB5D-4D5F-9F45-02961333AE02}" dt="2022-10-10T03:10:44.370" v="281" actId="20577"/>
        <pc:sldMkLst>
          <pc:docMk/>
          <pc:sldMk cId="3661386743" sldId="341"/>
        </pc:sldMkLst>
        <pc:spChg chg="del mod ord">
          <ac:chgData name="Nathan Clouse" userId="8cef2679-35de-4422-b8cb-c69155b58feb" providerId="ADAL" clId="{4B86421A-EB5D-4D5F-9F45-02961333AE02}" dt="2022-10-10T03:10:24.544" v="238" actId="700"/>
          <ac:spMkLst>
            <pc:docMk/>
            <pc:sldMk cId="3661386743" sldId="341"/>
            <ac:spMk id="2" creationId="{11239C43-FAD1-FE9B-2266-19550AF8B23D}"/>
          </ac:spMkLst>
        </pc:spChg>
        <pc:spChg chg="add mod ord">
          <ac:chgData name="Nathan Clouse" userId="8cef2679-35de-4422-b8cb-c69155b58feb" providerId="ADAL" clId="{4B86421A-EB5D-4D5F-9F45-02961333AE02}" dt="2022-10-10T03:10:44.370" v="281" actId="20577"/>
          <ac:spMkLst>
            <pc:docMk/>
            <pc:sldMk cId="3661386743" sldId="341"/>
            <ac:spMk id="3" creationId="{B456BF5B-B8A3-5727-BCB2-B4172634F4D3}"/>
          </ac:spMkLst>
        </pc:spChg>
        <pc:spChg chg="add mod ord">
          <ac:chgData name="Nathan Clouse" userId="8cef2679-35de-4422-b8cb-c69155b58feb" providerId="ADAL" clId="{4B86421A-EB5D-4D5F-9F45-02961333AE02}" dt="2022-10-10T03:10:38.674" v="263" actId="20577"/>
          <ac:spMkLst>
            <pc:docMk/>
            <pc:sldMk cId="3661386743" sldId="341"/>
            <ac:spMk id="4" creationId="{33F39873-25C8-FED8-7DE3-93F267DA0F44}"/>
          </ac:spMkLst>
        </pc:spChg>
        <pc:picChg chg="add mod">
          <ac:chgData name="Nathan Clouse" userId="8cef2679-35de-4422-b8cb-c69155b58feb" providerId="ADAL" clId="{4B86421A-EB5D-4D5F-9F45-02961333AE02}" dt="2022-10-10T03:10:28.819" v="239"/>
          <ac:picMkLst>
            <pc:docMk/>
            <pc:sldMk cId="3661386743" sldId="341"/>
            <ac:picMk id="5" creationId="{CD4BFE49-0574-4028-8054-778E015BD341}"/>
          </ac:picMkLst>
        </pc:picChg>
      </pc:sldChg>
      <pc:sldChg chg="addSp modSp new mod modClrScheme chgLayout">
        <pc:chgData name="Nathan Clouse" userId="8cef2679-35de-4422-b8cb-c69155b58feb" providerId="ADAL" clId="{4B86421A-EB5D-4D5F-9F45-02961333AE02}" dt="2022-10-10T15:26:25.175" v="918"/>
        <pc:sldMkLst>
          <pc:docMk/>
          <pc:sldMk cId="3507299013" sldId="342"/>
        </pc:sldMkLst>
        <pc:spChg chg="add mod">
          <ac:chgData name="Nathan Clouse" userId="8cef2679-35de-4422-b8cb-c69155b58feb" providerId="ADAL" clId="{4B86421A-EB5D-4D5F-9F45-02961333AE02}" dt="2022-10-10T15:26:25.175" v="918"/>
          <ac:spMkLst>
            <pc:docMk/>
            <pc:sldMk cId="3507299013" sldId="342"/>
            <ac:spMk id="2" creationId="{730A21C7-20C4-806D-03BD-8A638259C6D8}"/>
          </ac:spMkLst>
        </pc:spChg>
        <pc:spChg chg="add mod">
          <ac:chgData name="Nathan Clouse" userId="8cef2679-35de-4422-b8cb-c69155b58feb" providerId="ADAL" clId="{4B86421A-EB5D-4D5F-9F45-02961333AE02}" dt="2022-10-10T03:12:56.506" v="292" actId="20577"/>
          <ac:spMkLst>
            <pc:docMk/>
            <pc:sldMk cId="3507299013" sldId="342"/>
            <ac:spMk id="3" creationId="{B632E498-5294-A4BD-31AF-1B039648D542}"/>
          </ac:spMkLst>
        </pc:spChg>
      </pc:sldChg>
      <pc:sldChg chg="addSp delSp modSp new mod modClrScheme chgLayout">
        <pc:chgData name="Nathan Clouse" userId="8cef2679-35de-4422-b8cb-c69155b58feb" providerId="ADAL" clId="{4B86421A-EB5D-4D5F-9F45-02961333AE02}" dt="2022-10-10T13:27:43.920" v="881" actId="20577"/>
        <pc:sldMkLst>
          <pc:docMk/>
          <pc:sldMk cId="999713754" sldId="343"/>
        </pc:sldMkLst>
        <pc:spChg chg="del mod ord">
          <ac:chgData name="Nathan Clouse" userId="8cef2679-35de-4422-b8cb-c69155b58feb" providerId="ADAL" clId="{4B86421A-EB5D-4D5F-9F45-02961333AE02}" dt="2022-10-10T13:16:13.338" v="305" actId="700"/>
          <ac:spMkLst>
            <pc:docMk/>
            <pc:sldMk cId="999713754" sldId="343"/>
            <ac:spMk id="2" creationId="{A27BEA72-6A00-2F28-4B8D-B0ACB6915DB7}"/>
          </ac:spMkLst>
        </pc:spChg>
        <pc:spChg chg="del mod ord">
          <ac:chgData name="Nathan Clouse" userId="8cef2679-35de-4422-b8cb-c69155b58feb" providerId="ADAL" clId="{4B86421A-EB5D-4D5F-9F45-02961333AE02}" dt="2022-10-10T13:16:13.338" v="305" actId="700"/>
          <ac:spMkLst>
            <pc:docMk/>
            <pc:sldMk cId="999713754" sldId="343"/>
            <ac:spMk id="3" creationId="{6371A2EC-A5B4-1415-7AFD-DB17A4597A88}"/>
          </ac:spMkLst>
        </pc:spChg>
        <pc:spChg chg="add del mod ord">
          <ac:chgData name="Nathan Clouse" userId="8cef2679-35de-4422-b8cb-c69155b58feb" providerId="ADAL" clId="{4B86421A-EB5D-4D5F-9F45-02961333AE02}" dt="2022-10-10T13:16:20.619" v="306" actId="700"/>
          <ac:spMkLst>
            <pc:docMk/>
            <pc:sldMk cId="999713754" sldId="343"/>
            <ac:spMk id="4" creationId="{16CE89FC-B8D7-7A77-B122-21C29BD92B40}"/>
          </ac:spMkLst>
        </pc:spChg>
        <pc:spChg chg="add del mod ord">
          <ac:chgData name="Nathan Clouse" userId="8cef2679-35de-4422-b8cb-c69155b58feb" providerId="ADAL" clId="{4B86421A-EB5D-4D5F-9F45-02961333AE02}" dt="2022-10-10T13:16:20.619" v="306" actId="700"/>
          <ac:spMkLst>
            <pc:docMk/>
            <pc:sldMk cId="999713754" sldId="343"/>
            <ac:spMk id="5" creationId="{21E503DC-89F9-994C-E1B1-19F86ECD7F3B}"/>
          </ac:spMkLst>
        </pc:spChg>
        <pc:spChg chg="add del mod ord">
          <ac:chgData name="Nathan Clouse" userId="8cef2679-35de-4422-b8cb-c69155b58feb" providerId="ADAL" clId="{4B86421A-EB5D-4D5F-9F45-02961333AE02}" dt="2022-10-10T13:16:20.619" v="306" actId="700"/>
          <ac:spMkLst>
            <pc:docMk/>
            <pc:sldMk cId="999713754" sldId="343"/>
            <ac:spMk id="6" creationId="{FEACB904-9F1E-FB51-25D5-98DB941D6A10}"/>
          </ac:spMkLst>
        </pc:spChg>
        <pc:spChg chg="add del mod ord">
          <ac:chgData name="Nathan Clouse" userId="8cef2679-35de-4422-b8cb-c69155b58feb" providerId="ADAL" clId="{4B86421A-EB5D-4D5F-9F45-02961333AE02}" dt="2022-10-10T13:18:48.232" v="314" actId="700"/>
          <ac:spMkLst>
            <pc:docMk/>
            <pc:sldMk cId="999713754" sldId="343"/>
            <ac:spMk id="7" creationId="{F0482D41-600D-125A-8A31-18D7E7E30832}"/>
          </ac:spMkLst>
        </pc:spChg>
        <pc:spChg chg="add del mod ord">
          <ac:chgData name="Nathan Clouse" userId="8cef2679-35de-4422-b8cb-c69155b58feb" providerId="ADAL" clId="{4B86421A-EB5D-4D5F-9F45-02961333AE02}" dt="2022-10-10T13:18:48.232" v="314" actId="700"/>
          <ac:spMkLst>
            <pc:docMk/>
            <pc:sldMk cId="999713754" sldId="343"/>
            <ac:spMk id="8" creationId="{CB22B210-55DE-6DD9-662E-68D86D326062}"/>
          </ac:spMkLst>
        </pc:spChg>
        <pc:spChg chg="add del mod ord">
          <ac:chgData name="Nathan Clouse" userId="8cef2679-35de-4422-b8cb-c69155b58feb" providerId="ADAL" clId="{4B86421A-EB5D-4D5F-9F45-02961333AE02}" dt="2022-10-10T13:18:58.983" v="315" actId="700"/>
          <ac:spMkLst>
            <pc:docMk/>
            <pc:sldMk cId="999713754" sldId="343"/>
            <ac:spMk id="10" creationId="{6875576B-C125-A8A3-8599-182A40E72622}"/>
          </ac:spMkLst>
        </pc:spChg>
        <pc:spChg chg="add del mod ord">
          <ac:chgData name="Nathan Clouse" userId="8cef2679-35de-4422-b8cb-c69155b58feb" providerId="ADAL" clId="{4B86421A-EB5D-4D5F-9F45-02961333AE02}" dt="2022-10-10T13:18:58.983" v="315" actId="700"/>
          <ac:spMkLst>
            <pc:docMk/>
            <pc:sldMk cId="999713754" sldId="343"/>
            <ac:spMk id="11" creationId="{CEF62E40-75DC-41FD-BC0B-5D068C27FDED}"/>
          </ac:spMkLst>
        </pc:spChg>
        <pc:spChg chg="add del mod ord">
          <ac:chgData name="Nathan Clouse" userId="8cef2679-35de-4422-b8cb-c69155b58feb" providerId="ADAL" clId="{4B86421A-EB5D-4D5F-9F45-02961333AE02}" dt="2022-10-10T13:18:58.983" v="315" actId="700"/>
          <ac:spMkLst>
            <pc:docMk/>
            <pc:sldMk cId="999713754" sldId="343"/>
            <ac:spMk id="12" creationId="{6AB99EED-FC67-4F22-EC13-4F31CDB753F9}"/>
          </ac:spMkLst>
        </pc:spChg>
        <pc:spChg chg="add del mod ord">
          <ac:chgData name="Nathan Clouse" userId="8cef2679-35de-4422-b8cb-c69155b58feb" providerId="ADAL" clId="{4B86421A-EB5D-4D5F-9F45-02961333AE02}" dt="2022-10-10T13:21:46.150" v="316" actId="700"/>
          <ac:spMkLst>
            <pc:docMk/>
            <pc:sldMk cId="999713754" sldId="343"/>
            <ac:spMk id="13" creationId="{4F317583-6C67-AE0D-DC4A-D12CD8409B57}"/>
          </ac:spMkLst>
        </pc:spChg>
        <pc:spChg chg="add del mod ord">
          <ac:chgData name="Nathan Clouse" userId="8cef2679-35de-4422-b8cb-c69155b58feb" providerId="ADAL" clId="{4B86421A-EB5D-4D5F-9F45-02961333AE02}" dt="2022-10-10T13:21:46.150" v="316" actId="700"/>
          <ac:spMkLst>
            <pc:docMk/>
            <pc:sldMk cId="999713754" sldId="343"/>
            <ac:spMk id="14" creationId="{34DE7FC9-1388-3DB9-668F-FED709CB3277}"/>
          </ac:spMkLst>
        </pc:spChg>
        <pc:spChg chg="add mod ord">
          <ac:chgData name="Nathan Clouse" userId="8cef2679-35de-4422-b8cb-c69155b58feb" providerId="ADAL" clId="{4B86421A-EB5D-4D5F-9F45-02961333AE02}" dt="2022-10-10T13:27:43.920" v="881" actId="20577"/>
          <ac:spMkLst>
            <pc:docMk/>
            <pc:sldMk cId="999713754" sldId="343"/>
            <ac:spMk id="15" creationId="{56C006B0-59AC-9AC8-11FA-A44851B829F0}"/>
          </ac:spMkLst>
        </pc:spChg>
        <pc:spChg chg="add mod ord">
          <ac:chgData name="Nathan Clouse" userId="8cef2679-35de-4422-b8cb-c69155b58feb" providerId="ADAL" clId="{4B86421A-EB5D-4D5F-9F45-02961333AE02}" dt="2022-10-10T13:21:55.354" v="325" actId="20577"/>
          <ac:spMkLst>
            <pc:docMk/>
            <pc:sldMk cId="999713754" sldId="343"/>
            <ac:spMk id="16" creationId="{1EB75F02-3374-B2E6-24F6-0106FE32F123}"/>
          </ac:spMkLst>
        </pc:spChg>
        <pc:spChg chg="add mod ord">
          <ac:chgData name="Nathan Clouse" userId="8cef2679-35de-4422-b8cb-c69155b58feb" providerId="ADAL" clId="{4B86421A-EB5D-4D5F-9F45-02961333AE02}" dt="2022-10-10T13:27:25.697" v="856" actId="20577"/>
          <ac:spMkLst>
            <pc:docMk/>
            <pc:sldMk cId="999713754" sldId="343"/>
            <ac:spMk id="17" creationId="{EB7921F7-D3EA-6CCF-B8F1-10472AC8FE6B}"/>
          </ac:spMkLst>
        </pc:spChg>
        <pc:spChg chg="add mod ord">
          <ac:chgData name="Nathan Clouse" userId="8cef2679-35de-4422-b8cb-c69155b58feb" providerId="ADAL" clId="{4B86421A-EB5D-4D5F-9F45-02961333AE02}" dt="2022-10-10T13:23:48.212" v="523" actId="20577"/>
          <ac:spMkLst>
            <pc:docMk/>
            <pc:sldMk cId="999713754" sldId="343"/>
            <ac:spMk id="18" creationId="{9AFD2F72-7952-38F7-028B-477A8EC71E1C}"/>
          </ac:spMkLst>
        </pc:spChg>
        <pc:spChg chg="add mod ord">
          <ac:chgData name="Nathan Clouse" userId="8cef2679-35de-4422-b8cb-c69155b58feb" providerId="ADAL" clId="{4B86421A-EB5D-4D5F-9F45-02961333AE02}" dt="2022-10-10T13:23:59.969" v="543" actId="20577"/>
          <ac:spMkLst>
            <pc:docMk/>
            <pc:sldMk cId="999713754" sldId="343"/>
            <ac:spMk id="19" creationId="{28FE8654-58D5-31DA-EF79-2ECBD79BA07F}"/>
          </ac:spMkLst>
        </pc:spChg>
        <pc:graphicFrameChg chg="add del mod modGraphic">
          <ac:chgData name="Nathan Clouse" userId="8cef2679-35de-4422-b8cb-c69155b58feb" providerId="ADAL" clId="{4B86421A-EB5D-4D5F-9F45-02961333AE02}" dt="2022-10-10T13:18:41.190" v="313" actId="478"/>
          <ac:graphicFrameMkLst>
            <pc:docMk/>
            <pc:sldMk cId="999713754" sldId="343"/>
            <ac:graphicFrameMk id="9" creationId="{F37133F2-66D6-787D-1711-CF96A5D35C00}"/>
          </ac:graphicFrameMkLst>
        </pc:graphicFrameChg>
      </pc:sldChg>
      <pc:sldChg chg="modSp new mod">
        <pc:chgData name="Nathan Clouse" userId="8cef2679-35de-4422-b8cb-c69155b58feb" providerId="ADAL" clId="{4B86421A-EB5D-4D5F-9F45-02961333AE02}" dt="2022-10-10T13:27:14.985" v="818" actId="20577"/>
        <pc:sldMkLst>
          <pc:docMk/>
          <pc:sldMk cId="1888794640" sldId="344"/>
        </pc:sldMkLst>
        <pc:spChg chg="mod">
          <ac:chgData name="Nathan Clouse" userId="8cef2679-35de-4422-b8cb-c69155b58feb" providerId="ADAL" clId="{4B86421A-EB5D-4D5F-9F45-02961333AE02}" dt="2022-10-10T13:27:14.985" v="818" actId="20577"/>
          <ac:spMkLst>
            <pc:docMk/>
            <pc:sldMk cId="1888794640" sldId="344"/>
            <ac:spMk id="3" creationId="{2EA351B7-CED1-92E5-C6B0-3756E21EE9E5}"/>
          </ac:spMkLst>
        </pc:spChg>
        <pc:spChg chg="mod">
          <ac:chgData name="Nathan Clouse" userId="8cef2679-35de-4422-b8cb-c69155b58feb" providerId="ADAL" clId="{4B86421A-EB5D-4D5F-9F45-02961333AE02}" dt="2022-10-10T13:25:22.135" v="686" actId="20577"/>
          <ac:spMkLst>
            <pc:docMk/>
            <pc:sldMk cId="1888794640" sldId="344"/>
            <ac:spMk id="5" creationId="{702E6C91-1C43-801D-F0DB-3E1687DEC436}"/>
          </ac:spMkLst>
        </pc:spChg>
      </pc:sldChg>
      <pc:sldMasterChg chg="modSldLayout">
        <pc:chgData name="Nathan Clouse" userId="8cef2679-35de-4422-b8cb-c69155b58feb" providerId="ADAL" clId="{4B86421A-EB5D-4D5F-9F45-02961333AE02}" dt="2022-10-12T12:47:11.077" v="919" actId="478"/>
        <pc:sldMasterMkLst>
          <pc:docMk/>
          <pc:sldMasterMk cId="0" sldId="2147483648"/>
        </pc:sldMasterMkLst>
        <pc:sldLayoutChg chg="delSp mod delAnim modAnim">
          <pc:chgData name="Nathan Clouse" userId="8cef2679-35de-4422-b8cb-c69155b58feb" providerId="ADAL" clId="{4B86421A-EB5D-4D5F-9F45-02961333AE02}" dt="2022-10-12T12:47:11.077" v="919" actId="478"/>
          <pc:sldLayoutMkLst>
            <pc:docMk/>
            <pc:sldMasterMk cId="0" sldId="2147483648"/>
            <pc:sldLayoutMk cId="1847989720" sldId="2147483658"/>
          </pc:sldLayoutMkLst>
          <pc:picChg chg="del">
            <ac:chgData name="Nathan Clouse" userId="8cef2679-35de-4422-b8cb-c69155b58feb" providerId="ADAL" clId="{4B86421A-EB5D-4D5F-9F45-02961333AE02}" dt="2022-10-12T12:47:11.077" v="919" actId="478"/>
            <ac:picMkLst>
              <pc:docMk/>
              <pc:sldMasterMk cId="0" sldId="2147483648"/>
              <pc:sldLayoutMk cId="1847989720" sldId="2147483658"/>
              <ac:picMk id="2" creationId="{C4DF94A5-D6C0-E191-4AAC-764B6A6DCFA1}"/>
            </ac:picMkLst>
          </pc:picChg>
        </pc:sldLayoutChg>
        <pc:sldLayoutChg chg="modSp mod">
          <pc:chgData name="Nathan Clouse" userId="8cef2679-35de-4422-b8cb-c69155b58feb" providerId="ADAL" clId="{4B86421A-EB5D-4D5F-9F45-02961333AE02}" dt="2022-10-10T13:32:38.606" v="916" actId="20577"/>
          <pc:sldLayoutMkLst>
            <pc:docMk/>
            <pc:sldMasterMk cId="0" sldId="2147483648"/>
            <pc:sldLayoutMk cId="1541845720" sldId="2147483664"/>
          </pc:sldLayoutMkLst>
          <pc:spChg chg="mod">
            <ac:chgData name="Nathan Clouse" userId="8cef2679-35de-4422-b8cb-c69155b58feb" providerId="ADAL" clId="{4B86421A-EB5D-4D5F-9F45-02961333AE02}" dt="2022-10-10T13:32:38.606" v="916" actId="20577"/>
            <ac:spMkLst>
              <pc:docMk/>
              <pc:sldMasterMk cId="0" sldId="2147483648"/>
              <pc:sldLayoutMk cId="1541845720" sldId="2147483664"/>
              <ac:spMk id="2" creationId="{A4F55DCB-D413-5686-5429-9F45411F569A}"/>
            </ac:spMkLst>
          </pc:spChg>
        </pc:sldLayoutChg>
      </pc:sldMasterChg>
    </pc:docChg>
  </pc:docChgLst>
  <pc:docChgLst>
    <pc:chgData name="Aaron Back" userId="5bb93587-a5ef-43b5-a03e-6df9c0c41826" providerId="ADAL" clId="{F7FEBDC5-AA52-48AC-91BE-F93A77AD67D5}"/>
    <pc:docChg chg="undo custSel addSld modSld modMainMaster">
      <pc:chgData name="Aaron Back" userId="5bb93587-a5ef-43b5-a03e-6df9c0c41826" providerId="ADAL" clId="{F7FEBDC5-AA52-48AC-91BE-F93A77AD67D5}" dt="2022-08-18T17:11:12.965" v="160" actId="1037"/>
      <pc:docMkLst>
        <pc:docMk/>
      </pc:docMkLst>
      <pc:sldChg chg="new">
        <pc:chgData name="Aaron Back" userId="5bb93587-a5ef-43b5-a03e-6df9c0c41826" providerId="ADAL" clId="{F7FEBDC5-AA52-48AC-91BE-F93A77AD67D5}" dt="2022-08-18T17:09:01.727" v="76" actId="680"/>
        <pc:sldMkLst>
          <pc:docMk/>
          <pc:sldMk cId="2448750386" sldId="271"/>
        </pc:sldMkLst>
      </pc:sldChg>
      <pc:sldMasterChg chg="addSldLayout modSldLayout sldLayoutOrd">
        <pc:chgData name="Aaron Back" userId="5bb93587-a5ef-43b5-a03e-6df9c0c41826" providerId="ADAL" clId="{F7FEBDC5-AA52-48AC-91BE-F93A77AD67D5}" dt="2022-08-18T17:11:12.965" v="160" actId="1037"/>
        <pc:sldMasterMkLst>
          <pc:docMk/>
          <pc:sldMasterMk cId="0" sldId="2147483648"/>
        </pc:sldMasterMkLst>
        <pc:sldLayoutChg chg="ord">
          <pc:chgData name="Aaron Back" userId="5bb93587-a5ef-43b5-a03e-6df9c0c41826" providerId="ADAL" clId="{F7FEBDC5-AA52-48AC-91BE-F93A77AD67D5}" dt="2022-08-18T17:08:18.712" v="61" actId="20578"/>
          <pc:sldLayoutMkLst>
            <pc:docMk/>
            <pc:sldMasterMk cId="0" sldId="2147483648"/>
            <pc:sldLayoutMk cId="0" sldId="2147483655"/>
          </pc:sldLayoutMkLst>
        </pc:sldLayoutChg>
        <pc:sldLayoutChg chg="addSp delSp modSp add mod modTransition">
          <pc:chgData name="Aaron Back" userId="5bb93587-a5ef-43b5-a03e-6df9c0c41826" providerId="ADAL" clId="{F7FEBDC5-AA52-48AC-91BE-F93A77AD67D5}" dt="2022-08-18T17:11:12.965" v="160" actId="1037"/>
          <pc:sldLayoutMkLst>
            <pc:docMk/>
            <pc:sldMasterMk cId="0" sldId="2147483648"/>
            <pc:sldLayoutMk cId="2259008263" sldId="2147483674"/>
          </pc:sldLayoutMkLst>
          <pc:spChg chg="mod ord">
            <ac:chgData name="Aaron Back" userId="5bb93587-a5ef-43b5-a03e-6df9c0c41826" providerId="ADAL" clId="{F7FEBDC5-AA52-48AC-91BE-F93A77AD67D5}" dt="2022-08-18T17:09:14.880" v="77" actId="14100"/>
            <ac:spMkLst>
              <pc:docMk/>
              <pc:sldMasterMk cId="0" sldId="2147483648"/>
              <pc:sldLayoutMk cId="2259008263" sldId="2147483674"/>
              <ac:spMk id="2" creationId="{333B92DC-C992-E058-8FA4-991E8DBB36D3}"/>
            </ac:spMkLst>
          </pc:spChg>
          <pc:spChg chg="mod topLvl modCrop">
            <ac:chgData name="Aaron Back" userId="5bb93587-a5ef-43b5-a03e-6df9c0c41826" providerId="ADAL" clId="{F7FEBDC5-AA52-48AC-91BE-F93A77AD67D5}" dt="2022-08-18T17:10:23.760" v="98" actId="12789"/>
            <ac:spMkLst>
              <pc:docMk/>
              <pc:sldMasterMk cId="0" sldId="2147483648"/>
              <pc:sldLayoutMk cId="2259008263" sldId="2147483674"/>
              <ac:spMk id="4" creationId="{E94725E8-F135-1830-26B8-E291C242E208}"/>
            </ac:spMkLst>
          </pc:spChg>
          <pc:spChg chg="del mod topLvl">
            <ac:chgData name="Aaron Back" userId="5bb93587-a5ef-43b5-a03e-6df9c0c41826" providerId="ADAL" clId="{F7FEBDC5-AA52-48AC-91BE-F93A77AD67D5}" dt="2022-08-18T17:05:33.483" v="22" actId="478"/>
            <ac:spMkLst>
              <pc:docMk/>
              <pc:sldMasterMk cId="0" sldId="2147483648"/>
              <pc:sldLayoutMk cId="2259008263" sldId="2147483674"/>
              <ac:spMk id="5" creationId="{8DA0F871-BE03-6A42-6CB4-9A9634CD474D}"/>
            </ac:spMkLst>
          </pc:spChg>
          <pc:spChg chg="del mod">
            <ac:chgData name="Aaron Back" userId="5bb93587-a5ef-43b5-a03e-6df9c0c41826" providerId="ADAL" clId="{F7FEBDC5-AA52-48AC-91BE-F93A77AD67D5}" dt="2022-08-18T17:04:01.035" v="7" actId="478"/>
            <ac:spMkLst>
              <pc:docMk/>
              <pc:sldMasterMk cId="0" sldId="2147483648"/>
              <pc:sldLayoutMk cId="2259008263" sldId="2147483674"/>
              <ac:spMk id="6" creationId="{6B7E0392-BA0E-BE7A-2DA4-60A6C04E11B0}"/>
            </ac:spMkLst>
          </pc:spChg>
          <pc:spChg chg="add mod">
            <ac:chgData name="Aaron Back" userId="5bb93587-a5ef-43b5-a03e-6df9c0c41826" providerId="ADAL" clId="{F7FEBDC5-AA52-48AC-91BE-F93A77AD67D5}" dt="2022-08-18T17:07:59.933" v="60" actId="14100"/>
            <ac:spMkLst>
              <pc:docMk/>
              <pc:sldMasterMk cId="0" sldId="2147483648"/>
              <pc:sldLayoutMk cId="2259008263" sldId="2147483674"/>
              <ac:spMk id="7" creationId="{8078B32E-EF5A-1B85-DBCD-4F8AF18C4E01}"/>
            </ac:spMkLst>
          </pc:spChg>
          <pc:spChg chg="add mod">
            <ac:chgData name="Aaron Back" userId="5bb93587-a5ef-43b5-a03e-6df9c0c41826" providerId="ADAL" clId="{F7FEBDC5-AA52-48AC-91BE-F93A77AD67D5}" dt="2022-08-18T17:08:47.001" v="75" actId="1076"/>
            <ac:spMkLst>
              <pc:docMk/>
              <pc:sldMasterMk cId="0" sldId="2147483648"/>
              <pc:sldLayoutMk cId="2259008263" sldId="2147483674"/>
              <ac:spMk id="8" creationId="{75A2763F-A704-7424-CDE0-AB6A41EA2E1A}"/>
            </ac:spMkLst>
          </pc:spChg>
          <pc:spChg chg="add mod">
            <ac:chgData name="Aaron Back" userId="5bb93587-a5ef-43b5-a03e-6df9c0c41826" providerId="ADAL" clId="{F7FEBDC5-AA52-48AC-91BE-F93A77AD67D5}" dt="2022-08-18T17:10:23.760" v="98" actId="12789"/>
            <ac:spMkLst>
              <pc:docMk/>
              <pc:sldMasterMk cId="0" sldId="2147483648"/>
              <pc:sldLayoutMk cId="2259008263" sldId="2147483674"/>
              <ac:spMk id="9" creationId="{B27880F3-800F-1786-4A7B-CFC88ACA2D8F}"/>
            </ac:spMkLst>
          </pc:spChg>
          <pc:spChg chg="add mod">
            <ac:chgData name="Aaron Back" userId="5bb93587-a5ef-43b5-a03e-6df9c0c41826" providerId="ADAL" clId="{F7FEBDC5-AA52-48AC-91BE-F93A77AD67D5}" dt="2022-08-18T17:11:12.965" v="160" actId="1037"/>
            <ac:spMkLst>
              <pc:docMk/>
              <pc:sldMasterMk cId="0" sldId="2147483648"/>
              <pc:sldLayoutMk cId="2259008263" sldId="2147483674"/>
              <ac:spMk id="11" creationId="{AE9DA2F4-AED3-F2A9-0E8B-D5FDCE8FF8A0}"/>
            </ac:spMkLst>
          </pc:spChg>
          <pc:spChg chg="del">
            <ac:chgData name="Aaron Back" userId="5bb93587-a5ef-43b5-a03e-6df9c0c41826" providerId="ADAL" clId="{F7FEBDC5-AA52-48AC-91BE-F93A77AD67D5}" dt="2022-08-18T17:03:56.575" v="5" actId="478"/>
            <ac:spMkLst>
              <pc:docMk/>
              <pc:sldMasterMk cId="0" sldId="2147483648"/>
              <pc:sldLayoutMk cId="2259008263" sldId="2147483674"/>
              <ac:spMk id="30" creationId="{87136137-281B-665A-436C-2C613DD41CAD}"/>
            </ac:spMkLst>
          </pc:spChg>
          <pc:spChg chg="del">
            <ac:chgData name="Aaron Back" userId="5bb93587-a5ef-43b5-a03e-6df9c0c41826" providerId="ADAL" clId="{F7FEBDC5-AA52-48AC-91BE-F93A77AD67D5}" dt="2022-08-18T17:03:56.575" v="5" actId="478"/>
            <ac:spMkLst>
              <pc:docMk/>
              <pc:sldMasterMk cId="0" sldId="2147483648"/>
              <pc:sldLayoutMk cId="2259008263" sldId="2147483674"/>
              <ac:spMk id="34" creationId="{6EDAB479-DE0B-E9AF-59A4-075C6DC7B221}"/>
            </ac:spMkLst>
          </pc:spChg>
          <pc:spChg chg="del">
            <ac:chgData name="Aaron Back" userId="5bb93587-a5ef-43b5-a03e-6df9c0c41826" providerId="ADAL" clId="{F7FEBDC5-AA52-48AC-91BE-F93A77AD67D5}" dt="2022-08-18T17:03:56.575" v="5" actId="478"/>
            <ac:spMkLst>
              <pc:docMk/>
              <pc:sldMasterMk cId="0" sldId="2147483648"/>
              <pc:sldLayoutMk cId="2259008263" sldId="2147483674"/>
              <ac:spMk id="35" creationId="{768369BC-603E-3C5F-3FFA-EE67A53BC843}"/>
            </ac:spMkLst>
          </pc:spChg>
          <pc:spChg chg="mod ord">
            <ac:chgData name="Aaron Back" userId="5bb93587-a5ef-43b5-a03e-6df9c0c41826" providerId="ADAL" clId="{F7FEBDC5-AA52-48AC-91BE-F93A77AD67D5}" dt="2022-08-18T17:07:26.636" v="40" actId="12789"/>
            <ac:spMkLst>
              <pc:docMk/>
              <pc:sldMasterMk cId="0" sldId="2147483648"/>
              <pc:sldLayoutMk cId="2259008263" sldId="2147483674"/>
              <ac:spMk id="42" creationId="{155D7197-00FD-D249-5216-E3B1B9983E78}"/>
            </ac:spMkLst>
          </pc:spChg>
          <pc:spChg chg="del">
            <ac:chgData name="Aaron Back" userId="5bb93587-a5ef-43b5-a03e-6df9c0c41826" providerId="ADAL" clId="{F7FEBDC5-AA52-48AC-91BE-F93A77AD67D5}" dt="2022-08-18T17:05:07.377" v="15" actId="478"/>
            <ac:spMkLst>
              <pc:docMk/>
              <pc:sldMasterMk cId="0" sldId="2147483648"/>
              <pc:sldLayoutMk cId="2259008263" sldId="2147483674"/>
              <ac:spMk id="112" creationId="{B6F6FFC3-C3DE-0D18-3051-F0A84D2D65D9}"/>
            </ac:spMkLst>
          </pc:spChg>
          <pc:grpChg chg="add del mod">
            <ac:chgData name="Aaron Back" userId="5bb93587-a5ef-43b5-a03e-6df9c0c41826" providerId="ADAL" clId="{F7FEBDC5-AA52-48AC-91BE-F93A77AD67D5}" dt="2022-08-18T17:04:41.167" v="11" actId="165"/>
            <ac:grpSpMkLst>
              <pc:docMk/>
              <pc:sldMasterMk cId="0" sldId="2147483648"/>
              <pc:sldLayoutMk cId="2259008263" sldId="2147483674"/>
              <ac:grpSpMk id="3" creationId="{8604B420-57B1-F11C-40FC-64EB626C992B}"/>
            </ac:grpSpMkLst>
          </pc:grpChg>
          <pc:grpChg chg="del mod">
            <ac:chgData name="Aaron Back" userId="5bb93587-a5ef-43b5-a03e-6df9c0c41826" providerId="ADAL" clId="{F7FEBDC5-AA52-48AC-91BE-F93A77AD67D5}" dt="2022-08-18T17:03:52.527" v="4" actId="478"/>
            <ac:grpSpMkLst>
              <pc:docMk/>
              <pc:sldMasterMk cId="0" sldId="2147483648"/>
              <pc:sldLayoutMk cId="2259008263" sldId="2147483674"/>
              <ac:grpSpMk id="39" creationId="{6F2BC7AB-F7C2-246E-E09F-8F340E96BB55}"/>
            </ac:grpSpMkLst>
          </pc:grpChg>
          <pc:picChg chg="add mod">
            <ac:chgData name="Aaron Back" userId="5bb93587-a5ef-43b5-a03e-6df9c0c41826" providerId="ADAL" clId="{F7FEBDC5-AA52-48AC-91BE-F93A77AD67D5}" dt="2022-08-18T17:10:39.401" v="118" actId="1076"/>
            <ac:picMkLst>
              <pc:docMk/>
              <pc:sldMasterMk cId="0" sldId="2147483648"/>
              <pc:sldLayoutMk cId="2259008263" sldId="2147483674"/>
              <ac:picMk id="10" creationId="{2AE32D7A-7BFD-DACB-184D-BA6CEF6DE1D6}"/>
            </ac:picMkLst>
          </pc:picChg>
          <pc:picChg chg="del">
            <ac:chgData name="Aaron Back" userId="5bb93587-a5ef-43b5-a03e-6df9c0c41826" providerId="ADAL" clId="{F7FEBDC5-AA52-48AC-91BE-F93A77AD67D5}" dt="2022-08-18T17:03:56.575" v="5" actId="478"/>
            <ac:picMkLst>
              <pc:docMk/>
              <pc:sldMasterMk cId="0" sldId="2147483648"/>
              <pc:sldLayoutMk cId="2259008263" sldId="2147483674"/>
              <ac:picMk id="37" creationId="{14A38209-398D-A7A0-29FE-C0D3F9753F8D}"/>
            </ac:picMkLst>
          </pc:picChg>
        </pc:sldLayoutChg>
      </pc:sldMasterChg>
    </pc:docChg>
  </pc:docChgLst>
  <pc:docChgLst>
    <pc:chgData name="Sukrut Parab" userId="7d229ea7-8e59-4db1-9829-f846bf1918c0" providerId="ADAL" clId="{4D9CF807-CA9F-426D-8FE5-239E0DC0AA2D}"/>
    <pc:docChg chg="undo custSel addSld delSld modSld sldOrd">
      <pc:chgData name="Sukrut Parab" userId="7d229ea7-8e59-4db1-9829-f846bf1918c0" providerId="ADAL" clId="{4D9CF807-CA9F-426D-8FE5-239E0DC0AA2D}" dt="2022-10-05T01:40:50.274" v="3077" actId="20577"/>
      <pc:docMkLst>
        <pc:docMk/>
      </pc:docMkLst>
      <pc:sldChg chg="addSp delSp modSp del mod">
        <pc:chgData name="Sukrut Parab" userId="7d229ea7-8e59-4db1-9829-f846bf1918c0" providerId="ADAL" clId="{4D9CF807-CA9F-426D-8FE5-239E0DC0AA2D}" dt="2022-09-20T04:47:18.836" v="90" actId="47"/>
        <pc:sldMkLst>
          <pc:docMk/>
          <pc:sldMk cId="0" sldId="256"/>
        </pc:sldMkLst>
        <pc:spChg chg="add mod">
          <ac:chgData name="Sukrut Parab" userId="7d229ea7-8e59-4db1-9829-f846bf1918c0" providerId="ADAL" clId="{4D9CF807-CA9F-426D-8FE5-239E0DC0AA2D}" dt="2022-09-20T04:45:35.683" v="78" actId="1076"/>
          <ac:spMkLst>
            <pc:docMk/>
            <pc:sldMk cId="0" sldId="256"/>
            <ac:spMk id="3" creationId="{72DC0181-BBC6-4574-B087-2F4F8D131BBC}"/>
          </ac:spMkLst>
        </pc:spChg>
        <pc:spChg chg="mod">
          <ac:chgData name="Sukrut Parab" userId="7d229ea7-8e59-4db1-9829-f846bf1918c0" providerId="ADAL" clId="{4D9CF807-CA9F-426D-8FE5-239E0DC0AA2D}" dt="2022-09-20T04:44:23.652" v="71" actId="20577"/>
          <ac:spMkLst>
            <pc:docMk/>
            <pc:sldMk cId="0" sldId="256"/>
            <ac:spMk id="24" creationId="{47D0FE4E-FF2E-7216-1FE0-02AC3238BF37}"/>
          </ac:spMkLst>
        </pc:spChg>
        <pc:spChg chg="del">
          <ac:chgData name="Sukrut Parab" userId="7d229ea7-8e59-4db1-9829-f846bf1918c0" providerId="ADAL" clId="{4D9CF807-CA9F-426D-8FE5-239E0DC0AA2D}" dt="2022-09-20T04:45:32.179" v="77" actId="478"/>
          <ac:spMkLst>
            <pc:docMk/>
            <pc:sldMk cId="0" sldId="256"/>
            <ac:spMk id="25" creationId="{72DC0181-BBC6-4574-B087-2F4F8D131BBC}"/>
          </ac:spMkLst>
        </pc:spChg>
        <pc:picChg chg="add mod">
          <ac:chgData name="Sukrut Parab" userId="7d229ea7-8e59-4db1-9829-f846bf1918c0" providerId="ADAL" clId="{4D9CF807-CA9F-426D-8FE5-239E0DC0AA2D}" dt="2022-09-20T04:45:12.777" v="74" actId="1076"/>
          <ac:picMkLst>
            <pc:docMk/>
            <pc:sldMk cId="0" sldId="256"/>
            <ac:picMk id="2" creationId="{D0F5691C-26AE-A25C-4BF7-8E700A7CBEBA}"/>
          </ac:picMkLst>
        </pc:picChg>
      </pc:sldChg>
      <pc:sldChg chg="del">
        <pc:chgData name="Sukrut Parab" userId="7d229ea7-8e59-4db1-9829-f846bf1918c0" providerId="ADAL" clId="{4D9CF807-CA9F-426D-8FE5-239E0DC0AA2D}" dt="2022-09-20T05:25:37.979" v="655" actId="47"/>
        <pc:sldMkLst>
          <pc:docMk/>
          <pc:sldMk cId="0" sldId="261"/>
        </pc:sldMkLst>
      </pc:sldChg>
      <pc:sldChg chg="add del">
        <pc:chgData name="Sukrut Parab" userId="7d229ea7-8e59-4db1-9829-f846bf1918c0" providerId="ADAL" clId="{4D9CF807-CA9F-426D-8FE5-239E0DC0AA2D}" dt="2022-09-20T05:23:03.597" v="607" actId="47"/>
        <pc:sldMkLst>
          <pc:docMk/>
          <pc:sldMk cId="3497408784" sldId="264"/>
        </pc:sldMkLst>
      </pc:sldChg>
      <pc:sldChg chg="modSp mod">
        <pc:chgData name="Sukrut Parab" userId="7d229ea7-8e59-4db1-9829-f846bf1918c0" providerId="ADAL" clId="{4D9CF807-CA9F-426D-8FE5-239E0DC0AA2D}" dt="2022-09-20T04:55:36.711" v="287" actId="14100"/>
        <pc:sldMkLst>
          <pc:docMk/>
          <pc:sldMk cId="3609727493" sldId="265"/>
        </pc:sldMkLst>
        <pc:spChg chg="mod">
          <ac:chgData name="Sukrut Parab" userId="7d229ea7-8e59-4db1-9829-f846bf1918c0" providerId="ADAL" clId="{4D9CF807-CA9F-426D-8FE5-239E0DC0AA2D}" dt="2022-09-20T04:55:36.711" v="287" actId="14100"/>
          <ac:spMkLst>
            <pc:docMk/>
            <pc:sldMk cId="3609727493" sldId="265"/>
            <ac:spMk id="3" creationId="{A32FFA9F-0209-2B01-B8D8-7FFAD12FA5D8}"/>
          </ac:spMkLst>
        </pc:spChg>
      </pc:sldChg>
      <pc:sldChg chg="modSp mod">
        <pc:chgData name="Sukrut Parab" userId="7d229ea7-8e59-4db1-9829-f846bf1918c0" providerId="ADAL" clId="{4D9CF807-CA9F-426D-8FE5-239E0DC0AA2D}" dt="2022-09-20T05:05:04.467" v="452" actId="20577"/>
        <pc:sldMkLst>
          <pc:docMk/>
          <pc:sldMk cId="4230877185" sldId="266"/>
        </pc:sldMkLst>
        <pc:spChg chg="mod">
          <ac:chgData name="Sukrut Parab" userId="7d229ea7-8e59-4db1-9829-f846bf1918c0" providerId="ADAL" clId="{4D9CF807-CA9F-426D-8FE5-239E0DC0AA2D}" dt="2022-09-20T05:05:04.467" v="452" actId="20577"/>
          <ac:spMkLst>
            <pc:docMk/>
            <pc:sldMk cId="4230877185" sldId="266"/>
            <ac:spMk id="6" creationId="{639C8236-9459-E007-8B7E-AAB7AABBDAB9}"/>
          </ac:spMkLst>
        </pc:spChg>
      </pc:sldChg>
      <pc:sldChg chg="modSp mod">
        <pc:chgData name="Sukrut Parab" userId="7d229ea7-8e59-4db1-9829-f846bf1918c0" providerId="ADAL" clId="{4D9CF807-CA9F-426D-8FE5-239E0DC0AA2D}" dt="2022-09-20T05:24:46.915" v="624" actId="20577"/>
        <pc:sldMkLst>
          <pc:docMk/>
          <pc:sldMk cId="673240597" sldId="267"/>
        </pc:sldMkLst>
        <pc:spChg chg="mod">
          <ac:chgData name="Sukrut Parab" userId="7d229ea7-8e59-4db1-9829-f846bf1918c0" providerId="ADAL" clId="{4D9CF807-CA9F-426D-8FE5-239E0DC0AA2D}" dt="2022-09-20T05:24:46.915" v="624" actId="20577"/>
          <ac:spMkLst>
            <pc:docMk/>
            <pc:sldMk cId="673240597" sldId="267"/>
            <ac:spMk id="2" creationId="{6F8B41BF-5F05-2BC3-1209-D94C611845BB}"/>
          </ac:spMkLst>
        </pc:spChg>
      </pc:sldChg>
      <pc:sldChg chg="modSp mod">
        <pc:chgData name="Sukrut Parab" userId="7d229ea7-8e59-4db1-9829-f846bf1918c0" providerId="ADAL" clId="{4D9CF807-CA9F-426D-8FE5-239E0DC0AA2D}" dt="2022-09-27T05:39:17.786" v="1668" actId="5793"/>
        <pc:sldMkLst>
          <pc:docMk/>
          <pc:sldMk cId="1919202934" sldId="268"/>
        </pc:sldMkLst>
        <pc:spChg chg="mod">
          <ac:chgData name="Sukrut Parab" userId="7d229ea7-8e59-4db1-9829-f846bf1918c0" providerId="ADAL" clId="{4D9CF807-CA9F-426D-8FE5-239E0DC0AA2D}" dt="2022-09-20T05:25:18.658" v="653" actId="20577"/>
          <ac:spMkLst>
            <pc:docMk/>
            <pc:sldMk cId="1919202934" sldId="268"/>
            <ac:spMk id="3" creationId="{07548F3B-A5AF-567E-A202-4210FE4BFB53}"/>
          </ac:spMkLst>
        </pc:spChg>
        <pc:spChg chg="mod">
          <ac:chgData name="Sukrut Parab" userId="7d229ea7-8e59-4db1-9829-f846bf1918c0" providerId="ADAL" clId="{4D9CF807-CA9F-426D-8FE5-239E0DC0AA2D}" dt="2022-09-27T05:39:17.786" v="1668" actId="5793"/>
          <ac:spMkLst>
            <pc:docMk/>
            <pc:sldMk cId="1919202934" sldId="268"/>
            <ac:spMk id="4" creationId="{C9C253D8-E555-89C2-C80D-AB427D08FE08}"/>
          </ac:spMkLst>
        </pc:spChg>
      </pc:sldChg>
      <pc:sldChg chg="modSp mod">
        <pc:chgData name="Sukrut Parab" userId="7d229ea7-8e59-4db1-9829-f846bf1918c0" providerId="ADAL" clId="{4D9CF807-CA9F-426D-8FE5-239E0DC0AA2D}" dt="2022-09-21T06:01:46.993" v="1193" actId="21"/>
        <pc:sldMkLst>
          <pc:docMk/>
          <pc:sldMk cId="776607265" sldId="269"/>
        </pc:sldMkLst>
        <pc:spChg chg="mod">
          <ac:chgData name="Sukrut Parab" userId="7d229ea7-8e59-4db1-9829-f846bf1918c0" providerId="ADAL" clId="{4D9CF807-CA9F-426D-8FE5-239E0DC0AA2D}" dt="2022-09-21T06:01:46.993" v="1193" actId="21"/>
          <ac:spMkLst>
            <pc:docMk/>
            <pc:sldMk cId="776607265" sldId="269"/>
            <ac:spMk id="2" creationId="{56DFD498-4C21-5202-B3D8-0B598749B609}"/>
          </ac:spMkLst>
        </pc:spChg>
      </pc:sldChg>
      <pc:sldChg chg="modSp mod">
        <pc:chgData name="Sukrut Parab" userId="7d229ea7-8e59-4db1-9829-f846bf1918c0" providerId="ADAL" clId="{4D9CF807-CA9F-426D-8FE5-239E0DC0AA2D}" dt="2022-09-20T05:06:37.153" v="455"/>
        <pc:sldMkLst>
          <pc:docMk/>
          <pc:sldMk cId="2448750386" sldId="271"/>
        </pc:sldMkLst>
        <pc:spChg chg="mod">
          <ac:chgData name="Sukrut Parab" userId="7d229ea7-8e59-4db1-9829-f846bf1918c0" providerId="ADAL" clId="{4D9CF807-CA9F-426D-8FE5-239E0DC0AA2D}" dt="2022-09-20T05:06:19.114" v="453"/>
          <ac:spMkLst>
            <pc:docMk/>
            <pc:sldMk cId="2448750386" sldId="271"/>
            <ac:spMk id="2" creationId="{AC21DE07-7D53-043E-EACA-D4EE9061E647}"/>
          </ac:spMkLst>
        </pc:spChg>
        <pc:spChg chg="mod">
          <ac:chgData name="Sukrut Parab" userId="7d229ea7-8e59-4db1-9829-f846bf1918c0" providerId="ADAL" clId="{4D9CF807-CA9F-426D-8FE5-239E0DC0AA2D}" dt="2022-09-20T05:06:37.153" v="455"/>
          <ac:spMkLst>
            <pc:docMk/>
            <pc:sldMk cId="2448750386" sldId="271"/>
            <ac:spMk id="3" creationId="{0536CB28-BD46-95D9-7737-F46F7D2ECB24}"/>
          </ac:spMkLst>
        </pc:spChg>
      </pc:sldChg>
      <pc:sldChg chg="add">
        <pc:chgData name="Sukrut Parab" userId="7d229ea7-8e59-4db1-9829-f846bf1918c0" providerId="ADAL" clId="{4D9CF807-CA9F-426D-8FE5-239E0DC0AA2D}" dt="2022-09-20T04:47:15.123" v="89"/>
        <pc:sldMkLst>
          <pc:docMk/>
          <pc:sldMk cId="0" sldId="272"/>
        </pc:sldMkLst>
      </pc:sldChg>
      <pc:sldChg chg="modSp add mod ord">
        <pc:chgData name="Sukrut Parab" userId="7d229ea7-8e59-4db1-9829-f846bf1918c0" providerId="ADAL" clId="{4D9CF807-CA9F-426D-8FE5-239E0DC0AA2D}" dt="2022-09-20T04:46:34.946" v="84" actId="1076"/>
        <pc:sldMkLst>
          <pc:docMk/>
          <pc:sldMk cId="633678283" sldId="273"/>
        </pc:sldMkLst>
        <pc:spChg chg="mod">
          <ac:chgData name="Sukrut Parab" userId="7d229ea7-8e59-4db1-9829-f846bf1918c0" providerId="ADAL" clId="{4D9CF807-CA9F-426D-8FE5-239E0DC0AA2D}" dt="2022-09-20T04:46:34.946" v="84" actId="1076"/>
          <ac:spMkLst>
            <pc:docMk/>
            <pc:sldMk cId="633678283" sldId="273"/>
            <ac:spMk id="3" creationId="{14FAB159-76F9-5342-F414-2DC65D7EDA58}"/>
          </ac:spMkLst>
        </pc:spChg>
      </pc:sldChg>
      <pc:sldChg chg="addSp delSp modSp add mod">
        <pc:chgData name="Sukrut Parab" userId="7d229ea7-8e59-4db1-9829-f846bf1918c0" providerId="ADAL" clId="{4D9CF807-CA9F-426D-8FE5-239E0DC0AA2D}" dt="2022-09-20T04:52:40.663" v="284" actId="207"/>
        <pc:sldMkLst>
          <pc:docMk/>
          <pc:sldMk cId="0" sldId="274"/>
        </pc:sldMkLst>
        <pc:spChg chg="add del mod">
          <ac:chgData name="Sukrut Parab" userId="7d229ea7-8e59-4db1-9829-f846bf1918c0" providerId="ADAL" clId="{4D9CF807-CA9F-426D-8FE5-239E0DC0AA2D}" dt="2022-09-20T04:51:35.530" v="243" actId="931"/>
          <ac:spMkLst>
            <pc:docMk/>
            <pc:sldMk cId="0" sldId="274"/>
            <ac:spMk id="4" creationId="{C6D9DA9D-9D66-D13D-9BF2-9D10C6EE187A}"/>
          </ac:spMkLst>
        </pc:spChg>
        <pc:spChg chg="mod">
          <ac:chgData name="Sukrut Parab" userId="7d229ea7-8e59-4db1-9829-f846bf1918c0" providerId="ADAL" clId="{4D9CF807-CA9F-426D-8FE5-239E0DC0AA2D}" dt="2022-09-20T04:52:40.663" v="284" actId="207"/>
          <ac:spMkLst>
            <pc:docMk/>
            <pc:sldMk cId="0" sldId="274"/>
            <ac:spMk id="24" creationId="{47D0FE4E-FF2E-7216-1FE0-02AC3238BF37}"/>
          </ac:spMkLst>
        </pc:spChg>
        <pc:spChg chg="mod">
          <ac:chgData name="Sukrut Parab" userId="7d229ea7-8e59-4db1-9829-f846bf1918c0" providerId="ADAL" clId="{4D9CF807-CA9F-426D-8FE5-239E0DC0AA2D}" dt="2022-09-20T04:52:02.887" v="282" actId="20577"/>
          <ac:spMkLst>
            <pc:docMk/>
            <pc:sldMk cId="0" sldId="274"/>
            <ac:spMk id="25" creationId="{72DC0181-BBC6-4574-B087-2F4F8D131BBC}"/>
          </ac:spMkLst>
        </pc:spChg>
        <pc:picChg chg="del">
          <ac:chgData name="Sukrut Parab" userId="7d229ea7-8e59-4db1-9829-f846bf1918c0" providerId="ADAL" clId="{4D9CF807-CA9F-426D-8FE5-239E0DC0AA2D}" dt="2022-09-20T04:47:29.947" v="92" actId="478"/>
          <ac:picMkLst>
            <pc:docMk/>
            <pc:sldMk cId="0" sldId="274"/>
            <ac:picMk id="3" creationId="{D0F5691C-26AE-A25C-4BF7-8E700A7CBEBA}"/>
          </ac:picMkLst>
        </pc:picChg>
        <pc:picChg chg="add del mod">
          <ac:chgData name="Sukrut Parab" userId="7d229ea7-8e59-4db1-9829-f846bf1918c0" providerId="ADAL" clId="{4D9CF807-CA9F-426D-8FE5-239E0DC0AA2D}" dt="2022-09-20T04:51:11.787" v="242" actId="478"/>
          <ac:picMkLst>
            <pc:docMk/>
            <pc:sldMk cId="0" sldId="274"/>
            <ac:picMk id="5" creationId="{70FA2595-CF42-E114-0C3D-69B58321E95A}"/>
          </ac:picMkLst>
        </pc:picChg>
        <pc:picChg chg="add mod">
          <ac:chgData name="Sukrut Parab" userId="7d229ea7-8e59-4db1-9829-f846bf1918c0" providerId="ADAL" clId="{4D9CF807-CA9F-426D-8FE5-239E0DC0AA2D}" dt="2022-09-20T04:51:36.623" v="245" actId="962"/>
          <ac:picMkLst>
            <pc:docMk/>
            <pc:sldMk cId="0" sldId="274"/>
            <ac:picMk id="7" creationId="{1C7BCDE8-3BAF-D0E7-DCDC-817ED0043824}"/>
          </ac:picMkLst>
        </pc:picChg>
      </pc:sldChg>
      <pc:sldChg chg="add del">
        <pc:chgData name="Sukrut Parab" userId="7d229ea7-8e59-4db1-9829-f846bf1918c0" providerId="ADAL" clId="{4D9CF807-CA9F-426D-8FE5-239E0DC0AA2D}" dt="2022-09-20T04:47:01.500" v="88"/>
        <pc:sldMkLst>
          <pc:docMk/>
          <pc:sldMk cId="2110130335" sldId="274"/>
        </pc:sldMkLst>
      </pc:sldChg>
      <pc:sldChg chg="add del">
        <pc:chgData name="Sukrut Parab" userId="7d229ea7-8e59-4db1-9829-f846bf1918c0" providerId="ADAL" clId="{4D9CF807-CA9F-426D-8FE5-239E0DC0AA2D}" dt="2022-09-20T04:46:49.983" v="86"/>
        <pc:sldMkLst>
          <pc:docMk/>
          <pc:sldMk cId="3748879817" sldId="274"/>
        </pc:sldMkLst>
      </pc:sldChg>
      <pc:sldChg chg="modSp add mod">
        <pc:chgData name="Sukrut Parab" userId="7d229ea7-8e59-4db1-9829-f846bf1918c0" providerId="ADAL" clId="{4D9CF807-CA9F-426D-8FE5-239E0DC0AA2D}" dt="2022-09-20T05:08:02.844" v="461"/>
        <pc:sldMkLst>
          <pc:docMk/>
          <pc:sldMk cId="2282012846" sldId="275"/>
        </pc:sldMkLst>
        <pc:spChg chg="mod">
          <ac:chgData name="Sukrut Parab" userId="7d229ea7-8e59-4db1-9829-f846bf1918c0" providerId="ADAL" clId="{4D9CF807-CA9F-426D-8FE5-239E0DC0AA2D}" dt="2022-09-20T05:07:43.769" v="459"/>
          <ac:spMkLst>
            <pc:docMk/>
            <pc:sldMk cId="2282012846" sldId="275"/>
            <ac:spMk id="2" creationId="{AC21DE07-7D53-043E-EACA-D4EE9061E647}"/>
          </ac:spMkLst>
        </pc:spChg>
        <pc:spChg chg="mod">
          <ac:chgData name="Sukrut Parab" userId="7d229ea7-8e59-4db1-9829-f846bf1918c0" providerId="ADAL" clId="{4D9CF807-CA9F-426D-8FE5-239E0DC0AA2D}" dt="2022-09-20T05:08:02.844" v="461"/>
          <ac:spMkLst>
            <pc:docMk/>
            <pc:sldMk cId="2282012846" sldId="275"/>
            <ac:spMk id="3" creationId="{0536CB28-BD46-95D9-7737-F46F7D2ECB24}"/>
          </ac:spMkLst>
        </pc:spChg>
      </pc:sldChg>
      <pc:sldChg chg="add del">
        <pc:chgData name="Sukrut Parab" userId="7d229ea7-8e59-4db1-9829-f846bf1918c0" providerId="ADAL" clId="{4D9CF807-CA9F-426D-8FE5-239E0DC0AA2D}" dt="2022-09-20T05:07:31.897" v="457"/>
        <pc:sldMkLst>
          <pc:docMk/>
          <pc:sldMk cId="4033152228" sldId="275"/>
        </pc:sldMkLst>
      </pc:sldChg>
      <pc:sldChg chg="addSp modSp add mod">
        <pc:chgData name="Sukrut Parab" userId="7d229ea7-8e59-4db1-9829-f846bf1918c0" providerId="ADAL" clId="{4D9CF807-CA9F-426D-8FE5-239E0DC0AA2D}" dt="2022-09-20T05:08:23.365" v="464"/>
        <pc:sldMkLst>
          <pc:docMk/>
          <pc:sldMk cId="275172191" sldId="276"/>
        </pc:sldMkLst>
        <pc:spChg chg="mod">
          <ac:chgData name="Sukrut Parab" userId="7d229ea7-8e59-4db1-9829-f846bf1918c0" providerId="ADAL" clId="{4D9CF807-CA9F-426D-8FE5-239E0DC0AA2D}" dt="2022-09-20T05:08:22.869" v="463" actId="6549"/>
          <ac:spMkLst>
            <pc:docMk/>
            <pc:sldMk cId="275172191" sldId="276"/>
            <ac:spMk id="3" creationId="{0536CB28-BD46-95D9-7737-F46F7D2ECB24}"/>
          </ac:spMkLst>
        </pc:spChg>
        <pc:picChg chg="add mod">
          <ac:chgData name="Sukrut Parab" userId="7d229ea7-8e59-4db1-9829-f846bf1918c0" providerId="ADAL" clId="{4D9CF807-CA9F-426D-8FE5-239E0DC0AA2D}" dt="2022-09-20T05:08:23.365" v="464"/>
          <ac:picMkLst>
            <pc:docMk/>
            <pc:sldMk cId="275172191" sldId="276"/>
            <ac:picMk id="4" creationId="{AFE88A30-4911-9023-36E7-480FBD0B56FB}"/>
          </ac:picMkLst>
        </pc:picChg>
      </pc:sldChg>
      <pc:sldChg chg="addSp delSp modSp add mod">
        <pc:chgData name="Sukrut Parab" userId="7d229ea7-8e59-4db1-9829-f846bf1918c0" providerId="ADAL" clId="{4D9CF807-CA9F-426D-8FE5-239E0DC0AA2D}" dt="2022-09-20T05:12:17.376" v="473" actId="14100"/>
        <pc:sldMkLst>
          <pc:docMk/>
          <pc:sldMk cId="228174838" sldId="277"/>
        </pc:sldMkLst>
        <pc:spChg chg="del">
          <ac:chgData name="Sukrut Parab" userId="7d229ea7-8e59-4db1-9829-f846bf1918c0" providerId="ADAL" clId="{4D9CF807-CA9F-426D-8FE5-239E0DC0AA2D}" dt="2022-09-20T05:08:54.794" v="467" actId="478"/>
          <ac:spMkLst>
            <pc:docMk/>
            <pc:sldMk cId="228174838" sldId="277"/>
            <ac:spMk id="3" creationId="{0536CB28-BD46-95D9-7737-F46F7D2ECB24}"/>
          </ac:spMkLst>
        </pc:spChg>
        <pc:picChg chg="del">
          <ac:chgData name="Sukrut Parab" userId="7d229ea7-8e59-4db1-9829-f846bf1918c0" providerId="ADAL" clId="{4D9CF807-CA9F-426D-8FE5-239E0DC0AA2D}" dt="2022-09-20T05:08:50.166" v="466" actId="478"/>
          <ac:picMkLst>
            <pc:docMk/>
            <pc:sldMk cId="228174838" sldId="277"/>
            <ac:picMk id="4" creationId="{AFE88A30-4911-9023-36E7-480FBD0B56FB}"/>
          </ac:picMkLst>
        </pc:picChg>
        <pc:picChg chg="add mod">
          <ac:chgData name="Sukrut Parab" userId="7d229ea7-8e59-4db1-9829-f846bf1918c0" providerId="ADAL" clId="{4D9CF807-CA9F-426D-8FE5-239E0DC0AA2D}" dt="2022-09-20T05:12:17.376" v="473" actId="14100"/>
          <ac:picMkLst>
            <pc:docMk/>
            <pc:sldMk cId="228174838" sldId="277"/>
            <ac:picMk id="6" creationId="{A87ACD06-B09F-C0AD-403B-968B7CF1DE9A}"/>
          </ac:picMkLst>
        </pc:picChg>
      </pc:sldChg>
      <pc:sldChg chg="addSp delSp modSp add mod modNotesTx">
        <pc:chgData name="Sukrut Parab" userId="7d229ea7-8e59-4db1-9829-f846bf1918c0" providerId="ADAL" clId="{4D9CF807-CA9F-426D-8FE5-239E0DC0AA2D}" dt="2022-09-20T05:15:51.943" v="488"/>
        <pc:sldMkLst>
          <pc:docMk/>
          <pc:sldMk cId="3782097702" sldId="278"/>
        </pc:sldMkLst>
        <pc:spChg chg="add mod">
          <ac:chgData name="Sukrut Parab" userId="7d229ea7-8e59-4db1-9829-f846bf1918c0" providerId="ADAL" clId="{4D9CF807-CA9F-426D-8FE5-239E0DC0AA2D}" dt="2022-09-20T05:15:38.161" v="486" actId="1076"/>
          <ac:spMkLst>
            <pc:docMk/>
            <pc:sldMk cId="3782097702" sldId="278"/>
            <ac:spMk id="5" creationId="{569291FA-A888-D270-D38A-42FC7064F0B2}"/>
          </ac:spMkLst>
        </pc:spChg>
        <pc:spChg chg="add mod">
          <ac:chgData name="Sukrut Parab" userId="7d229ea7-8e59-4db1-9829-f846bf1918c0" providerId="ADAL" clId="{4D9CF807-CA9F-426D-8FE5-239E0DC0AA2D}" dt="2022-09-20T05:15:41.374" v="487" actId="1076"/>
          <ac:spMkLst>
            <pc:docMk/>
            <pc:sldMk cId="3782097702" sldId="278"/>
            <ac:spMk id="7" creationId="{EA9C3A42-5050-74DD-E867-BBD47DB8719F}"/>
          </ac:spMkLst>
        </pc:spChg>
        <pc:picChg chg="add mod">
          <ac:chgData name="Sukrut Parab" userId="7d229ea7-8e59-4db1-9829-f846bf1918c0" providerId="ADAL" clId="{4D9CF807-CA9F-426D-8FE5-239E0DC0AA2D}" dt="2022-09-20T05:15:35.217" v="485" actId="14100"/>
          <ac:picMkLst>
            <pc:docMk/>
            <pc:sldMk cId="3782097702" sldId="278"/>
            <ac:picMk id="4" creationId="{132341F7-A28C-543C-DBB3-A480D4E99E88}"/>
          </ac:picMkLst>
        </pc:picChg>
        <pc:picChg chg="del">
          <ac:chgData name="Sukrut Parab" userId="7d229ea7-8e59-4db1-9829-f846bf1918c0" providerId="ADAL" clId="{4D9CF807-CA9F-426D-8FE5-239E0DC0AA2D}" dt="2022-09-20T05:13:36.517" v="475" actId="478"/>
          <ac:picMkLst>
            <pc:docMk/>
            <pc:sldMk cId="3782097702" sldId="278"/>
            <ac:picMk id="6" creationId="{A87ACD06-B09F-C0AD-403B-968B7CF1DE9A}"/>
          </ac:picMkLst>
        </pc:picChg>
      </pc:sldChg>
      <pc:sldChg chg="addSp delSp modSp add mod modNotesTx">
        <pc:chgData name="Sukrut Parab" userId="7d229ea7-8e59-4db1-9829-f846bf1918c0" providerId="ADAL" clId="{4D9CF807-CA9F-426D-8FE5-239E0DC0AA2D}" dt="2022-09-20T05:21:10.455" v="588" actId="1076"/>
        <pc:sldMkLst>
          <pc:docMk/>
          <pc:sldMk cId="2246913359" sldId="279"/>
        </pc:sldMkLst>
        <pc:spChg chg="mod">
          <ac:chgData name="Sukrut Parab" userId="7d229ea7-8e59-4db1-9829-f846bf1918c0" providerId="ADAL" clId="{4D9CF807-CA9F-426D-8FE5-239E0DC0AA2D}" dt="2022-09-20T05:18:05.710" v="554" actId="20577"/>
          <ac:spMkLst>
            <pc:docMk/>
            <pc:sldMk cId="2246913359" sldId="279"/>
            <ac:spMk id="2" creationId="{AC21DE07-7D53-043E-EACA-D4EE9061E647}"/>
          </ac:spMkLst>
        </pc:spChg>
        <pc:spChg chg="del">
          <ac:chgData name="Sukrut Parab" userId="7d229ea7-8e59-4db1-9829-f846bf1918c0" providerId="ADAL" clId="{4D9CF807-CA9F-426D-8FE5-239E0DC0AA2D}" dt="2022-09-20T05:16:44.264" v="491" actId="478"/>
          <ac:spMkLst>
            <pc:docMk/>
            <pc:sldMk cId="2246913359" sldId="279"/>
            <ac:spMk id="5" creationId="{569291FA-A888-D270-D38A-42FC7064F0B2}"/>
          </ac:spMkLst>
        </pc:spChg>
        <pc:spChg chg="del">
          <ac:chgData name="Sukrut Parab" userId="7d229ea7-8e59-4db1-9829-f846bf1918c0" providerId="ADAL" clId="{4D9CF807-CA9F-426D-8FE5-239E0DC0AA2D}" dt="2022-09-20T05:16:46.782" v="492" actId="478"/>
          <ac:spMkLst>
            <pc:docMk/>
            <pc:sldMk cId="2246913359" sldId="279"/>
            <ac:spMk id="7" creationId="{EA9C3A42-5050-74DD-E867-BBD47DB8719F}"/>
          </ac:spMkLst>
        </pc:spChg>
        <pc:spChg chg="add mod">
          <ac:chgData name="Sukrut Parab" userId="7d229ea7-8e59-4db1-9829-f846bf1918c0" providerId="ADAL" clId="{4D9CF807-CA9F-426D-8FE5-239E0DC0AA2D}" dt="2022-09-20T05:18:28.711" v="582" actId="113"/>
          <ac:spMkLst>
            <pc:docMk/>
            <pc:sldMk cId="2246913359" sldId="279"/>
            <ac:spMk id="8" creationId="{A350462F-E930-31AB-7DBC-30B0DCC99418}"/>
          </ac:spMkLst>
        </pc:spChg>
        <pc:picChg chg="add del mod">
          <ac:chgData name="Sukrut Parab" userId="7d229ea7-8e59-4db1-9829-f846bf1918c0" providerId="ADAL" clId="{4D9CF807-CA9F-426D-8FE5-239E0DC0AA2D}" dt="2022-09-20T05:17:21.788" v="524" actId="478"/>
          <ac:picMkLst>
            <pc:docMk/>
            <pc:sldMk cId="2246913359" sldId="279"/>
            <ac:picMk id="3" creationId="{0DB2C2B4-6749-0403-C069-F4145CB1305F}"/>
          </ac:picMkLst>
        </pc:picChg>
        <pc:picChg chg="del">
          <ac:chgData name="Sukrut Parab" userId="7d229ea7-8e59-4db1-9829-f846bf1918c0" providerId="ADAL" clId="{4D9CF807-CA9F-426D-8FE5-239E0DC0AA2D}" dt="2022-09-20T05:16:41.906" v="490" actId="478"/>
          <ac:picMkLst>
            <pc:docMk/>
            <pc:sldMk cId="2246913359" sldId="279"/>
            <ac:picMk id="4" creationId="{132341F7-A28C-543C-DBB3-A480D4E99E88}"/>
          </ac:picMkLst>
        </pc:picChg>
        <pc:picChg chg="add del mod">
          <ac:chgData name="Sukrut Parab" userId="7d229ea7-8e59-4db1-9829-f846bf1918c0" providerId="ADAL" clId="{4D9CF807-CA9F-426D-8FE5-239E0DC0AA2D}" dt="2022-09-20T05:21:06.969" v="586" actId="478"/>
          <ac:picMkLst>
            <pc:docMk/>
            <pc:sldMk cId="2246913359" sldId="279"/>
            <ac:picMk id="10" creationId="{8D236F8A-A203-CBCA-AE59-0A766F583EF8}"/>
          </ac:picMkLst>
        </pc:picChg>
        <pc:picChg chg="add mod">
          <ac:chgData name="Sukrut Parab" userId="7d229ea7-8e59-4db1-9829-f846bf1918c0" providerId="ADAL" clId="{4D9CF807-CA9F-426D-8FE5-239E0DC0AA2D}" dt="2022-09-20T05:21:10.455" v="588" actId="1076"/>
          <ac:picMkLst>
            <pc:docMk/>
            <pc:sldMk cId="2246913359" sldId="279"/>
            <ac:picMk id="12" creationId="{0D7EFDC4-3954-8815-5F92-AD045345FF1E}"/>
          </ac:picMkLst>
        </pc:picChg>
      </pc:sldChg>
      <pc:sldChg chg="addSp delSp modSp add mod">
        <pc:chgData name="Sukrut Parab" userId="7d229ea7-8e59-4db1-9829-f846bf1918c0" providerId="ADAL" clId="{4D9CF807-CA9F-426D-8FE5-239E0DC0AA2D}" dt="2022-09-20T05:24:08.399" v="615" actId="14100"/>
        <pc:sldMkLst>
          <pc:docMk/>
          <pc:sldMk cId="2127997201" sldId="280"/>
        </pc:sldMkLst>
        <pc:spChg chg="mod">
          <ac:chgData name="Sukrut Parab" userId="7d229ea7-8e59-4db1-9829-f846bf1918c0" providerId="ADAL" clId="{4D9CF807-CA9F-426D-8FE5-239E0DC0AA2D}" dt="2022-09-20T05:22:48.748" v="601" actId="20577"/>
          <ac:spMkLst>
            <pc:docMk/>
            <pc:sldMk cId="2127997201" sldId="280"/>
            <ac:spMk id="2" creationId="{AC21DE07-7D53-043E-EACA-D4EE9061E647}"/>
          </ac:spMkLst>
        </pc:spChg>
        <pc:spChg chg="add mod">
          <ac:chgData name="Sukrut Parab" userId="7d229ea7-8e59-4db1-9829-f846bf1918c0" providerId="ADAL" clId="{4D9CF807-CA9F-426D-8FE5-239E0DC0AA2D}" dt="2022-09-20T05:24:08.399" v="615" actId="14100"/>
          <ac:spMkLst>
            <pc:docMk/>
            <pc:sldMk cId="2127997201" sldId="280"/>
            <ac:spMk id="4" creationId="{B47992AF-8CF3-63E7-E597-9E628173282E}"/>
          </ac:spMkLst>
        </pc:spChg>
        <pc:spChg chg="add del mod">
          <ac:chgData name="Sukrut Parab" userId="7d229ea7-8e59-4db1-9829-f846bf1918c0" providerId="ADAL" clId="{4D9CF807-CA9F-426D-8FE5-239E0DC0AA2D}" dt="2022-09-20T05:23:00.272" v="606" actId="47"/>
          <ac:spMkLst>
            <pc:docMk/>
            <pc:sldMk cId="2127997201" sldId="280"/>
            <ac:spMk id="8" creationId="{A350462F-E930-31AB-7DBC-30B0DCC99418}"/>
          </ac:spMkLst>
        </pc:spChg>
        <pc:picChg chg="del">
          <ac:chgData name="Sukrut Parab" userId="7d229ea7-8e59-4db1-9829-f846bf1918c0" providerId="ADAL" clId="{4D9CF807-CA9F-426D-8FE5-239E0DC0AA2D}" dt="2022-09-20T05:22:42.539" v="592" actId="478"/>
          <ac:picMkLst>
            <pc:docMk/>
            <pc:sldMk cId="2127997201" sldId="280"/>
            <ac:picMk id="12" creationId="{0D7EFDC4-3954-8815-5F92-AD045345FF1E}"/>
          </ac:picMkLst>
        </pc:picChg>
      </pc:sldChg>
      <pc:sldChg chg="modSp add mod">
        <pc:chgData name="Sukrut Parab" userId="7d229ea7-8e59-4db1-9829-f846bf1918c0" providerId="ADAL" clId="{4D9CF807-CA9F-426D-8FE5-239E0DC0AA2D}" dt="2022-09-20T05:25:44.062" v="666" actId="20577"/>
        <pc:sldMkLst>
          <pc:docMk/>
          <pc:sldMk cId="2870650788" sldId="281"/>
        </pc:sldMkLst>
        <pc:spChg chg="mod">
          <ac:chgData name="Sukrut Parab" userId="7d229ea7-8e59-4db1-9829-f846bf1918c0" providerId="ADAL" clId="{4D9CF807-CA9F-426D-8FE5-239E0DC0AA2D}" dt="2022-09-20T05:25:44.062" v="666" actId="20577"/>
          <ac:spMkLst>
            <pc:docMk/>
            <pc:sldMk cId="2870650788" sldId="281"/>
            <ac:spMk id="2" creationId="{6F8B41BF-5F05-2BC3-1209-D94C611845BB}"/>
          </ac:spMkLst>
        </pc:spChg>
      </pc:sldChg>
      <pc:sldChg chg="modSp add mod">
        <pc:chgData name="Sukrut Parab" userId="7d229ea7-8e59-4db1-9829-f846bf1918c0" providerId="ADAL" clId="{4D9CF807-CA9F-426D-8FE5-239E0DC0AA2D}" dt="2022-09-20T05:26:02.718" v="690" actId="20577"/>
        <pc:sldMkLst>
          <pc:docMk/>
          <pc:sldMk cId="2211365437" sldId="282"/>
        </pc:sldMkLst>
        <pc:spChg chg="mod">
          <ac:chgData name="Sukrut Parab" userId="7d229ea7-8e59-4db1-9829-f846bf1918c0" providerId="ADAL" clId="{4D9CF807-CA9F-426D-8FE5-239E0DC0AA2D}" dt="2022-09-20T05:26:02.718" v="690" actId="20577"/>
          <ac:spMkLst>
            <pc:docMk/>
            <pc:sldMk cId="2211365437" sldId="282"/>
            <ac:spMk id="2" creationId="{6F8B41BF-5F05-2BC3-1209-D94C611845BB}"/>
          </ac:spMkLst>
        </pc:spChg>
      </pc:sldChg>
      <pc:sldChg chg="modSp add mod ord">
        <pc:chgData name="Sukrut Parab" userId="7d229ea7-8e59-4db1-9829-f846bf1918c0" providerId="ADAL" clId="{4D9CF807-CA9F-426D-8FE5-239E0DC0AA2D}" dt="2022-09-20T05:26:27.071" v="699" actId="20577"/>
        <pc:sldMkLst>
          <pc:docMk/>
          <pc:sldMk cId="3000398211" sldId="283"/>
        </pc:sldMkLst>
        <pc:spChg chg="mod">
          <ac:chgData name="Sukrut Parab" userId="7d229ea7-8e59-4db1-9829-f846bf1918c0" providerId="ADAL" clId="{4D9CF807-CA9F-426D-8FE5-239E0DC0AA2D}" dt="2022-09-20T05:26:27.071" v="699" actId="20577"/>
          <ac:spMkLst>
            <pc:docMk/>
            <pc:sldMk cId="3000398211" sldId="283"/>
            <ac:spMk id="2" creationId="{6F8B41BF-5F05-2BC3-1209-D94C611845BB}"/>
          </ac:spMkLst>
        </pc:spChg>
      </pc:sldChg>
      <pc:sldChg chg="modSp add mod">
        <pc:chgData name="Sukrut Parab" userId="7d229ea7-8e59-4db1-9829-f846bf1918c0" providerId="ADAL" clId="{4D9CF807-CA9F-426D-8FE5-239E0DC0AA2D}" dt="2022-09-20T05:27:18.745" v="726" actId="20577"/>
        <pc:sldMkLst>
          <pc:docMk/>
          <pc:sldMk cId="1211839864" sldId="284"/>
        </pc:sldMkLst>
        <pc:spChg chg="mod">
          <ac:chgData name="Sukrut Parab" userId="7d229ea7-8e59-4db1-9829-f846bf1918c0" providerId="ADAL" clId="{4D9CF807-CA9F-426D-8FE5-239E0DC0AA2D}" dt="2022-09-20T05:27:18.745" v="726" actId="20577"/>
          <ac:spMkLst>
            <pc:docMk/>
            <pc:sldMk cId="1211839864" sldId="284"/>
            <ac:spMk id="2" creationId="{6F8B41BF-5F05-2BC3-1209-D94C611845BB}"/>
          </ac:spMkLst>
        </pc:spChg>
      </pc:sldChg>
      <pc:sldChg chg="modSp add mod">
        <pc:chgData name="Sukrut Parab" userId="7d229ea7-8e59-4db1-9829-f846bf1918c0" providerId="ADAL" clId="{4D9CF807-CA9F-426D-8FE5-239E0DC0AA2D}" dt="2022-09-21T06:02:27.629" v="1260" actId="20577"/>
        <pc:sldMkLst>
          <pc:docMk/>
          <pc:sldMk cId="3749281273" sldId="285"/>
        </pc:sldMkLst>
        <pc:spChg chg="mod">
          <ac:chgData name="Sukrut Parab" userId="7d229ea7-8e59-4db1-9829-f846bf1918c0" providerId="ADAL" clId="{4D9CF807-CA9F-426D-8FE5-239E0DC0AA2D}" dt="2022-09-21T06:02:27.629" v="1260" actId="20577"/>
          <ac:spMkLst>
            <pc:docMk/>
            <pc:sldMk cId="3749281273" sldId="285"/>
            <ac:spMk id="2" creationId="{C64400A8-9EF5-94C4-F631-6B959D3091DF}"/>
          </ac:spMkLst>
        </pc:spChg>
      </pc:sldChg>
      <pc:sldChg chg="addSp delSp modSp mod">
        <pc:chgData name="Sukrut Parab" userId="7d229ea7-8e59-4db1-9829-f846bf1918c0" providerId="ADAL" clId="{4D9CF807-CA9F-426D-8FE5-239E0DC0AA2D}" dt="2022-09-21T06:10:02.762" v="1594" actId="14100"/>
        <pc:sldMkLst>
          <pc:docMk/>
          <pc:sldMk cId="348038029" sldId="286"/>
        </pc:sldMkLst>
        <pc:spChg chg="mod">
          <ac:chgData name="Sukrut Parab" userId="7d229ea7-8e59-4db1-9829-f846bf1918c0" providerId="ADAL" clId="{4D9CF807-CA9F-426D-8FE5-239E0DC0AA2D}" dt="2022-09-21T06:08:40.104" v="1563" actId="20577"/>
          <ac:spMkLst>
            <pc:docMk/>
            <pc:sldMk cId="348038029" sldId="286"/>
            <ac:spMk id="2" creationId="{5198298E-322C-3A20-1510-EC77154028CB}"/>
          </ac:spMkLst>
        </pc:spChg>
        <pc:spChg chg="mod">
          <ac:chgData name="Sukrut Parab" userId="7d229ea7-8e59-4db1-9829-f846bf1918c0" providerId="ADAL" clId="{4D9CF807-CA9F-426D-8FE5-239E0DC0AA2D}" dt="2022-09-21T06:08:53.770" v="1591" actId="5793"/>
          <ac:spMkLst>
            <pc:docMk/>
            <pc:sldMk cId="348038029" sldId="286"/>
            <ac:spMk id="3" creationId="{7EC749E7-5D0D-5F0C-441E-B487472AF9AA}"/>
          </ac:spMkLst>
        </pc:spChg>
        <pc:spChg chg="add del">
          <ac:chgData name="Sukrut Parab" userId="7d229ea7-8e59-4db1-9829-f846bf1918c0" providerId="ADAL" clId="{4D9CF807-CA9F-426D-8FE5-239E0DC0AA2D}" dt="2022-09-21T06:02:44.846" v="1262" actId="22"/>
          <ac:spMkLst>
            <pc:docMk/>
            <pc:sldMk cId="348038029" sldId="286"/>
            <ac:spMk id="5" creationId="{DD606F14-72DE-7384-1EC7-1888843C8E26}"/>
          </ac:spMkLst>
        </pc:spChg>
        <pc:picChg chg="add mod">
          <ac:chgData name="Sukrut Parab" userId="7d229ea7-8e59-4db1-9829-f846bf1918c0" providerId="ADAL" clId="{4D9CF807-CA9F-426D-8FE5-239E0DC0AA2D}" dt="2022-09-21T06:10:02.762" v="1594" actId="14100"/>
          <ac:picMkLst>
            <pc:docMk/>
            <pc:sldMk cId="348038029" sldId="286"/>
            <ac:picMk id="7" creationId="{7BC05AD8-662B-BE5E-0BD8-9D1CD2EFD64D}"/>
          </ac:picMkLst>
        </pc:picChg>
      </pc:sldChg>
      <pc:sldChg chg="addSp delSp modSp add mod ord modNotesTx">
        <pc:chgData name="Sukrut Parab" userId="7d229ea7-8e59-4db1-9829-f846bf1918c0" providerId="ADAL" clId="{4D9CF807-CA9F-426D-8FE5-239E0DC0AA2D}" dt="2022-10-05T01:35:07.893" v="2310" actId="20577"/>
        <pc:sldMkLst>
          <pc:docMk/>
          <pc:sldMk cId="1466569623" sldId="288"/>
        </pc:sldMkLst>
        <pc:spChg chg="mod">
          <ac:chgData name="Sukrut Parab" userId="7d229ea7-8e59-4db1-9829-f846bf1918c0" providerId="ADAL" clId="{4D9CF807-CA9F-426D-8FE5-239E0DC0AA2D}" dt="2022-09-21T05:48:50.465" v="1096" actId="5793"/>
          <ac:spMkLst>
            <pc:docMk/>
            <pc:sldMk cId="1466569623" sldId="288"/>
            <ac:spMk id="2" creationId="{56DFD498-4C21-5202-B3D8-0B598749B609}"/>
          </ac:spMkLst>
        </pc:spChg>
        <pc:picChg chg="add del">
          <ac:chgData name="Sukrut Parab" userId="7d229ea7-8e59-4db1-9829-f846bf1918c0" providerId="ADAL" clId="{4D9CF807-CA9F-426D-8FE5-239E0DC0AA2D}" dt="2022-09-21T05:46:27.415" v="733" actId="478"/>
          <ac:picMkLst>
            <pc:docMk/>
            <pc:sldMk cId="1466569623" sldId="288"/>
            <ac:picMk id="5" creationId="{8EA58C16-A6A2-B599-1557-218E76A0137F}"/>
          </ac:picMkLst>
        </pc:picChg>
        <pc:picChg chg="add mod">
          <ac:chgData name="Sukrut Parab" userId="7d229ea7-8e59-4db1-9829-f846bf1918c0" providerId="ADAL" clId="{4D9CF807-CA9F-426D-8FE5-239E0DC0AA2D}" dt="2022-09-21T05:46:30.788" v="735" actId="1076"/>
          <ac:picMkLst>
            <pc:docMk/>
            <pc:sldMk cId="1466569623" sldId="288"/>
            <ac:picMk id="7" creationId="{7BE282F3-5789-B7B7-E7E7-8965ADE329BD}"/>
          </ac:picMkLst>
        </pc:picChg>
      </pc:sldChg>
      <pc:sldChg chg="modSp add del mod">
        <pc:chgData name="Sukrut Parab" userId="7d229ea7-8e59-4db1-9829-f846bf1918c0" providerId="ADAL" clId="{4D9CF807-CA9F-426D-8FE5-239E0DC0AA2D}" dt="2022-09-21T06:08:10.907" v="1558" actId="47"/>
        <pc:sldMkLst>
          <pc:docMk/>
          <pc:sldMk cId="202179416" sldId="289"/>
        </pc:sldMkLst>
        <pc:spChg chg="mod">
          <ac:chgData name="Sukrut Parab" userId="7d229ea7-8e59-4db1-9829-f846bf1918c0" providerId="ADAL" clId="{4D9CF807-CA9F-426D-8FE5-239E0DC0AA2D}" dt="2022-09-21T06:00:49.336" v="1192" actId="12"/>
          <ac:spMkLst>
            <pc:docMk/>
            <pc:sldMk cId="202179416" sldId="289"/>
            <ac:spMk id="2" creationId="{56DFD498-4C21-5202-B3D8-0B598749B609}"/>
          </ac:spMkLst>
        </pc:spChg>
        <pc:spChg chg="mod">
          <ac:chgData name="Sukrut Parab" userId="7d229ea7-8e59-4db1-9829-f846bf1918c0" providerId="ADAL" clId="{4D9CF807-CA9F-426D-8FE5-239E0DC0AA2D}" dt="2022-09-21T06:00:13.876" v="1152" actId="20577"/>
          <ac:spMkLst>
            <pc:docMk/>
            <pc:sldMk cId="202179416" sldId="289"/>
            <ac:spMk id="3" creationId="{FEB2C392-FEE4-40CD-0AA5-6FEC8E908DBB}"/>
          </ac:spMkLst>
        </pc:spChg>
      </pc:sldChg>
      <pc:sldChg chg="modSp mod">
        <pc:chgData name="Sukrut Parab" userId="7d229ea7-8e59-4db1-9829-f846bf1918c0" providerId="ADAL" clId="{4D9CF807-CA9F-426D-8FE5-239E0DC0AA2D}" dt="2022-09-28T04:16:56.917" v="1675" actId="20577"/>
        <pc:sldMkLst>
          <pc:docMk/>
          <pc:sldMk cId="637594247" sldId="289"/>
        </pc:sldMkLst>
        <pc:spChg chg="mod">
          <ac:chgData name="Sukrut Parab" userId="7d229ea7-8e59-4db1-9829-f846bf1918c0" providerId="ADAL" clId="{4D9CF807-CA9F-426D-8FE5-239E0DC0AA2D}" dt="2022-09-28T04:16:56.917" v="1675" actId="20577"/>
          <ac:spMkLst>
            <pc:docMk/>
            <pc:sldMk cId="637594247" sldId="289"/>
            <ac:spMk id="2" creationId="{494574FE-CA32-46BD-D22E-5FCF32BA70E8}"/>
          </ac:spMkLst>
        </pc:spChg>
      </pc:sldChg>
      <pc:sldChg chg="modSp add del mod">
        <pc:chgData name="Sukrut Parab" userId="7d229ea7-8e59-4db1-9829-f846bf1918c0" providerId="ADAL" clId="{4D9CF807-CA9F-426D-8FE5-239E0DC0AA2D}" dt="2022-09-28T23:22:38.966" v="2302" actId="47"/>
        <pc:sldMkLst>
          <pc:docMk/>
          <pc:sldMk cId="689368894" sldId="290"/>
        </pc:sldMkLst>
        <pc:spChg chg="mod">
          <ac:chgData name="Sukrut Parab" userId="7d229ea7-8e59-4db1-9829-f846bf1918c0" providerId="ADAL" clId="{4D9CF807-CA9F-426D-8FE5-239E0DC0AA2D}" dt="2022-09-21T06:03:22.711" v="1316" actId="20577"/>
          <ac:spMkLst>
            <pc:docMk/>
            <pc:sldMk cId="689368894" sldId="290"/>
            <ac:spMk id="2" creationId="{71508E21-1A81-11E0-CD78-6718D2DB5D02}"/>
          </ac:spMkLst>
        </pc:spChg>
        <pc:spChg chg="mod">
          <ac:chgData name="Sukrut Parab" userId="7d229ea7-8e59-4db1-9829-f846bf1918c0" providerId="ADAL" clId="{4D9CF807-CA9F-426D-8FE5-239E0DC0AA2D}" dt="2022-09-21T06:07:57.560" v="1557" actId="108"/>
          <ac:spMkLst>
            <pc:docMk/>
            <pc:sldMk cId="689368894" sldId="290"/>
            <ac:spMk id="3" creationId="{1B66B792-851E-3D77-A646-78B2700A25C0}"/>
          </ac:spMkLst>
        </pc:spChg>
      </pc:sldChg>
      <pc:sldChg chg="add">
        <pc:chgData name="Sukrut Parab" userId="7d229ea7-8e59-4db1-9829-f846bf1918c0" providerId="ADAL" clId="{4D9CF807-CA9F-426D-8FE5-239E0DC0AA2D}" dt="2022-09-21T06:08:33.762" v="1559"/>
        <pc:sldMkLst>
          <pc:docMk/>
          <pc:sldMk cId="1158199435" sldId="291"/>
        </pc:sldMkLst>
      </pc:sldChg>
      <pc:sldChg chg="addSp delSp modSp add mod modNotesTx">
        <pc:chgData name="Sukrut Parab" userId="7d229ea7-8e59-4db1-9829-f846bf1918c0" providerId="ADAL" clId="{4D9CF807-CA9F-426D-8FE5-239E0DC0AA2D}" dt="2022-10-05T01:36:25.343" v="2516" actId="20577"/>
        <pc:sldMkLst>
          <pc:docMk/>
          <pc:sldMk cId="496581877" sldId="292"/>
        </pc:sldMkLst>
        <pc:spChg chg="mod">
          <ac:chgData name="Sukrut Parab" userId="7d229ea7-8e59-4db1-9829-f846bf1918c0" providerId="ADAL" clId="{4D9CF807-CA9F-426D-8FE5-239E0DC0AA2D}" dt="2022-09-21T06:14:48.252" v="1662" actId="20577"/>
          <ac:spMkLst>
            <pc:docMk/>
            <pc:sldMk cId="496581877" sldId="292"/>
            <ac:spMk id="3" creationId="{FEB2C392-FEE4-40CD-0AA5-6FEC8E908DBB}"/>
          </ac:spMkLst>
        </pc:spChg>
        <pc:picChg chg="add del mod">
          <ac:chgData name="Sukrut Parab" userId="7d229ea7-8e59-4db1-9829-f846bf1918c0" providerId="ADAL" clId="{4D9CF807-CA9F-426D-8FE5-239E0DC0AA2D}" dt="2022-09-21T06:14:51.705" v="1663" actId="478"/>
          <ac:picMkLst>
            <pc:docMk/>
            <pc:sldMk cId="496581877" sldId="292"/>
            <ac:picMk id="5" creationId="{988A51DD-2EC1-9EFA-DFB4-E103A2966F3D}"/>
          </ac:picMkLst>
        </pc:picChg>
        <pc:picChg chg="del">
          <ac:chgData name="Sukrut Parab" userId="7d229ea7-8e59-4db1-9829-f846bf1918c0" providerId="ADAL" clId="{4D9CF807-CA9F-426D-8FE5-239E0DC0AA2D}" dt="2022-09-21T06:10:38.538" v="1596" actId="478"/>
          <ac:picMkLst>
            <pc:docMk/>
            <pc:sldMk cId="496581877" sldId="292"/>
            <ac:picMk id="7" creationId="{7BE282F3-5789-B7B7-E7E7-8965ADE329BD}"/>
          </ac:picMkLst>
        </pc:picChg>
        <pc:picChg chg="add del">
          <ac:chgData name="Sukrut Parab" userId="7d229ea7-8e59-4db1-9829-f846bf1918c0" providerId="ADAL" clId="{4D9CF807-CA9F-426D-8FE5-239E0DC0AA2D}" dt="2022-09-21T06:14:30.956" v="1631" actId="22"/>
          <ac:picMkLst>
            <pc:docMk/>
            <pc:sldMk cId="496581877" sldId="292"/>
            <ac:picMk id="8" creationId="{92672EF1-00A4-DFDB-9169-346EBBFFD21A}"/>
          </ac:picMkLst>
        </pc:picChg>
        <pc:picChg chg="add mod">
          <ac:chgData name="Sukrut Parab" userId="7d229ea7-8e59-4db1-9829-f846bf1918c0" providerId="ADAL" clId="{4D9CF807-CA9F-426D-8FE5-239E0DC0AA2D}" dt="2022-09-21T06:21:16.834" v="1667" actId="14100"/>
          <ac:picMkLst>
            <pc:docMk/>
            <pc:sldMk cId="496581877" sldId="292"/>
            <ac:picMk id="10" creationId="{66976B34-26AF-97ED-C1D6-6218E1E4E2AF}"/>
          </ac:picMkLst>
        </pc:picChg>
      </pc:sldChg>
      <pc:sldChg chg="add modNotesTx">
        <pc:chgData name="Sukrut Parab" userId="7d229ea7-8e59-4db1-9829-f846bf1918c0" providerId="ADAL" clId="{4D9CF807-CA9F-426D-8FE5-239E0DC0AA2D}" dt="2022-10-05T01:37:18.860" v="2631" actId="20577"/>
        <pc:sldMkLst>
          <pc:docMk/>
          <pc:sldMk cId="4094688572" sldId="293"/>
        </pc:sldMkLst>
      </pc:sldChg>
      <pc:sldChg chg="modSp mod">
        <pc:chgData name="Sukrut Parab" userId="7d229ea7-8e59-4db1-9829-f846bf1918c0" providerId="ADAL" clId="{4D9CF807-CA9F-426D-8FE5-239E0DC0AA2D}" dt="2022-09-27T05:39:22.992" v="1669" actId="5793"/>
        <pc:sldMkLst>
          <pc:docMk/>
          <pc:sldMk cId="2213259590" sldId="323"/>
        </pc:sldMkLst>
        <pc:spChg chg="mod">
          <ac:chgData name="Sukrut Parab" userId="7d229ea7-8e59-4db1-9829-f846bf1918c0" providerId="ADAL" clId="{4D9CF807-CA9F-426D-8FE5-239E0DC0AA2D}" dt="2022-09-27T05:39:22.992" v="1669" actId="5793"/>
          <ac:spMkLst>
            <pc:docMk/>
            <pc:sldMk cId="2213259590" sldId="323"/>
            <ac:spMk id="4" creationId="{C9C253D8-E555-89C2-C80D-AB427D08FE08}"/>
          </ac:spMkLst>
        </pc:spChg>
      </pc:sldChg>
      <pc:sldChg chg="del">
        <pc:chgData name="Sukrut Parab" userId="7d229ea7-8e59-4db1-9829-f846bf1918c0" providerId="ADAL" clId="{4D9CF807-CA9F-426D-8FE5-239E0DC0AA2D}" dt="2022-09-28T23:22:42.576" v="2303" actId="47"/>
        <pc:sldMkLst>
          <pc:docMk/>
          <pc:sldMk cId="175530241" sldId="325"/>
        </pc:sldMkLst>
      </pc:sldChg>
      <pc:sldChg chg="addSp delSp modSp add mod modNotesTx">
        <pc:chgData name="Sukrut Parab" userId="7d229ea7-8e59-4db1-9829-f846bf1918c0" providerId="ADAL" clId="{4D9CF807-CA9F-426D-8FE5-239E0DC0AA2D}" dt="2022-10-05T01:40:16.196" v="2983" actId="20577"/>
        <pc:sldMkLst>
          <pc:docMk/>
          <pc:sldMk cId="3131200074" sldId="329"/>
        </pc:sldMkLst>
        <pc:spChg chg="mod">
          <ac:chgData name="Sukrut Parab" userId="7d229ea7-8e59-4db1-9829-f846bf1918c0" providerId="ADAL" clId="{4D9CF807-CA9F-426D-8FE5-239E0DC0AA2D}" dt="2022-09-28T04:27:05.740" v="1744" actId="20577"/>
          <ac:spMkLst>
            <pc:docMk/>
            <pc:sldMk cId="3131200074" sldId="329"/>
            <ac:spMk id="3" creationId="{FEB2C392-FEE4-40CD-0AA5-6FEC8E908DBB}"/>
          </ac:spMkLst>
        </pc:spChg>
        <pc:picChg chg="del">
          <ac:chgData name="Sukrut Parab" userId="7d229ea7-8e59-4db1-9829-f846bf1918c0" providerId="ADAL" clId="{4D9CF807-CA9F-426D-8FE5-239E0DC0AA2D}" dt="2022-09-28T04:22:03.712" v="1677" actId="478"/>
          <ac:picMkLst>
            <pc:docMk/>
            <pc:sldMk cId="3131200074" sldId="329"/>
            <ac:picMk id="5" creationId="{988A51DD-2EC1-9EFA-DFB4-E103A2966F3D}"/>
          </ac:picMkLst>
        </pc:picChg>
        <pc:picChg chg="add mod">
          <ac:chgData name="Sukrut Parab" userId="7d229ea7-8e59-4db1-9829-f846bf1918c0" providerId="ADAL" clId="{4D9CF807-CA9F-426D-8FE5-239E0DC0AA2D}" dt="2022-09-28T04:32:22.699" v="1771" actId="14100"/>
          <ac:picMkLst>
            <pc:docMk/>
            <pc:sldMk cId="3131200074" sldId="329"/>
            <ac:picMk id="6" creationId="{0B75DBA6-C50F-8954-16E2-227DAB1A5545}"/>
          </ac:picMkLst>
        </pc:picChg>
        <pc:picChg chg="add del mod">
          <ac:chgData name="Sukrut Parab" userId="7d229ea7-8e59-4db1-9829-f846bf1918c0" providerId="ADAL" clId="{4D9CF807-CA9F-426D-8FE5-239E0DC0AA2D}" dt="2022-09-28T04:27:18.551" v="1746"/>
          <ac:picMkLst>
            <pc:docMk/>
            <pc:sldMk cId="3131200074" sldId="329"/>
            <ac:picMk id="7" creationId="{BDD959A6-B232-D2D4-70E5-C8219488422B}"/>
          </ac:picMkLst>
        </pc:picChg>
      </pc:sldChg>
      <pc:sldChg chg="addSp delSp modSp add mod modNotesTx">
        <pc:chgData name="Sukrut Parab" userId="7d229ea7-8e59-4db1-9829-f846bf1918c0" providerId="ADAL" clId="{4D9CF807-CA9F-426D-8FE5-239E0DC0AA2D}" dt="2022-10-05T01:40:50.274" v="3077" actId="20577"/>
        <pc:sldMkLst>
          <pc:docMk/>
          <pc:sldMk cId="3076743817" sldId="330"/>
        </pc:sldMkLst>
        <pc:spChg chg="mod">
          <ac:chgData name="Sukrut Parab" userId="7d229ea7-8e59-4db1-9829-f846bf1918c0" providerId="ADAL" clId="{4D9CF807-CA9F-426D-8FE5-239E0DC0AA2D}" dt="2022-09-28T04:29:21.037" v="1764"/>
          <ac:spMkLst>
            <pc:docMk/>
            <pc:sldMk cId="3076743817" sldId="330"/>
            <ac:spMk id="2" creationId="{56DFD498-4C21-5202-B3D8-0B598749B609}"/>
          </ac:spMkLst>
        </pc:spChg>
        <pc:spChg chg="mod">
          <ac:chgData name="Sukrut Parab" userId="7d229ea7-8e59-4db1-9829-f846bf1918c0" providerId="ADAL" clId="{4D9CF807-CA9F-426D-8FE5-239E0DC0AA2D}" dt="2022-09-28T04:31:16.621" v="1767"/>
          <ac:spMkLst>
            <pc:docMk/>
            <pc:sldMk cId="3076743817" sldId="330"/>
            <ac:spMk id="3" creationId="{FEB2C392-FEE4-40CD-0AA5-6FEC8E908DBB}"/>
          </ac:spMkLst>
        </pc:spChg>
        <pc:picChg chg="add mod">
          <ac:chgData name="Sukrut Parab" userId="7d229ea7-8e59-4db1-9829-f846bf1918c0" providerId="ADAL" clId="{4D9CF807-CA9F-426D-8FE5-239E0DC0AA2D}" dt="2022-09-28T04:31:04.438" v="1766" actId="14100"/>
          <ac:picMkLst>
            <pc:docMk/>
            <pc:sldMk cId="3076743817" sldId="330"/>
            <ac:picMk id="5" creationId="{6AAEC6DC-2235-5B8D-9D6B-2BBB44E22CF1}"/>
          </ac:picMkLst>
        </pc:picChg>
        <pc:picChg chg="del">
          <ac:chgData name="Sukrut Parab" userId="7d229ea7-8e59-4db1-9829-f846bf1918c0" providerId="ADAL" clId="{4D9CF807-CA9F-426D-8FE5-239E0DC0AA2D}" dt="2022-09-28T04:27:24.799" v="1748" actId="478"/>
          <ac:picMkLst>
            <pc:docMk/>
            <pc:sldMk cId="3076743817" sldId="330"/>
            <ac:picMk id="6" creationId="{0B75DBA6-C50F-8954-16E2-227DAB1A5545}"/>
          </ac:picMkLst>
        </pc:picChg>
      </pc:sldChg>
      <pc:sldChg chg="addSp delSp modSp add del mod modNotesTx">
        <pc:chgData name="Sukrut Parab" userId="7d229ea7-8e59-4db1-9829-f846bf1918c0" providerId="ADAL" clId="{4D9CF807-CA9F-426D-8FE5-239E0DC0AA2D}" dt="2022-09-28T04:47:02.093" v="2301" actId="14100"/>
        <pc:sldMkLst>
          <pc:docMk/>
          <pc:sldMk cId="3786843342" sldId="331"/>
        </pc:sldMkLst>
        <pc:spChg chg="mod">
          <ac:chgData name="Sukrut Parab" userId="7d229ea7-8e59-4db1-9829-f846bf1918c0" providerId="ADAL" clId="{4D9CF807-CA9F-426D-8FE5-239E0DC0AA2D}" dt="2022-09-28T04:43:19.762" v="1854" actId="20577"/>
          <ac:spMkLst>
            <pc:docMk/>
            <pc:sldMk cId="3786843342" sldId="331"/>
            <ac:spMk id="3" creationId="{FEB2C392-FEE4-40CD-0AA5-6FEC8E908DBB}"/>
          </ac:spMkLst>
        </pc:spChg>
        <pc:picChg chg="del">
          <ac:chgData name="Sukrut Parab" userId="7d229ea7-8e59-4db1-9829-f846bf1918c0" providerId="ADAL" clId="{4D9CF807-CA9F-426D-8FE5-239E0DC0AA2D}" dt="2022-09-28T04:39:50.998" v="1774" actId="478"/>
          <ac:picMkLst>
            <pc:docMk/>
            <pc:sldMk cId="3786843342" sldId="331"/>
            <ac:picMk id="5" creationId="{6AAEC6DC-2235-5B8D-9D6B-2BBB44E22CF1}"/>
          </ac:picMkLst>
        </pc:picChg>
        <pc:picChg chg="add mod">
          <ac:chgData name="Sukrut Parab" userId="7d229ea7-8e59-4db1-9829-f846bf1918c0" providerId="ADAL" clId="{4D9CF807-CA9F-426D-8FE5-239E0DC0AA2D}" dt="2022-09-28T04:47:02.093" v="2301" actId="14100"/>
          <ac:picMkLst>
            <pc:docMk/>
            <pc:sldMk cId="3786843342" sldId="331"/>
            <ac:picMk id="6" creationId="{56AD7758-F1FC-F8B1-906D-0FBF248AE645}"/>
          </ac:picMkLst>
        </pc:picChg>
      </pc:sldChg>
      <pc:sldMasterChg chg="delSldLayout">
        <pc:chgData name="Sukrut Parab" userId="7d229ea7-8e59-4db1-9829-f846bf1918c0" providerId="ADAL" clId="{4D9CF807-CA9F-426D-8FE5-239E0DC0AA2D}" dt="2022-09-20T05:25:37.979" v="655" actId="47"/>
        <pc:sldMasterMkLst>
          <pc:docMk/>
          <pc:sldMasterMk cId="0" sldId="2147483648"/>
        </pc:sldMasterMkLst>
        <pc:sldLayoutChg chg="del">
          <pc:chgData name="Sukrut Parab" userId="7d229ea7-8e59-4db1-9829-f846bf1918c0" providerId="ADAL" clId="{4D9CF807-CA9F-426D-8FE5-239E0DC0AA2D}" dt="2022-09-20T05:25:37.979" v="655" actId="47"/>
          <pc:sldLayoutMkLst>
            <pc:docMk/>
            <pc:sldMasterMk cId="0" sldId="2147483648"/>
            <pc:sldLayoutMk cId="0" sldId="2147483655"/>
          </pc:sldLayoutMkLst>
        </pc:sldLayoutChg>
        <pc:sldLayoutChg chg="del">
          <pc:chgData name="Sukrut Parab" userId="7d229ea7-8e59-4db1-9829-f846bf1918c0" providerId="ADAL" clId="{4D9CF807-CA9F-426D-8FE5-239E0DC0AA2D}" dt="2022-09-20T05:23:03.597" v="607" actId="47"/>
          <pc:sldLayoutMkLst>
            <pc:docMk/>
            <pc:sldMasterMk cId="0" sldId="2147483648"/>
            <pc:sldLayoutMk cId="298665712" sldId="2147483666"/>
          </pc:sldLayoutMkLst>
        </pc:sldLayoutChg>
      </pc:sldMasterChg>
    </pc:docChg>
  </pc:docChgLst>
  <pc:docChgLst>
    <pc:chgData name="Nathan Clouse" userId="60190519-0423-46ec-ac65-f82d83ecfd9c" providerId="ADAL" clId="{63F21089-3B3D-4279-9ECB-62899DB74F4C}"/>
    <pc:docChg chg="undo custSel addSld delSld modSld sldOrd modMainMaster modShowInfo">
      <pc:chgData name="Nathan Clouse" userId="60190519-0423-46ec-ac65-f82d83ecfd9c" providerId="ADAL" clId="{63F21089-3B3D-4279-9ECB-62899DB74F4C}" dt="2022-10-01T00:49:59.546" v="1164" actId="1076"/>
      <pc:docMkLst>
        <pc:docMk/>
      </pc:docMkLst>
      <pc:sldChg chg="addSp delSp modSp mod modClrScheme chgLayout">
        <pc:chgData name="Nathan Clouse" userId="60190519-0423-46ec-ac65-f82d83ecfd9c" providerId="ADAL" clId="{63F21089-3B3D-4279-9ECB-62899DB74F4C}" dt="2022-09-27T01:26:50.619" v="997" actId="478"/>
        <pc:sldMkLst>
          <pc:docMk/>
          <pc:sldMk cId="3609727493" sldId="265"/>
        </pc:sldMkLst>
        <pc:spChg chg="add del mod ord">
          <ac:chgData name="Nathan Clouse" userId="60190519-0423-46ec-ac65-f82d83ecfd9c" providerId="ADAL" clId="{63F21089-3B3D-4279-9ECB-62899DB74F4C}" dt="2022-09-27T01:26:50.619" v="997" actId="478"/>
          <ac:spMkLst>
            <pc:docMk/>
            <pc:sldMk cId="3609727493" sldId="265"/>
            <ac:spMk id="2" creationId="{27ED11DA-FBCC-4170-1829-04A71413F846}"/>
          </ac:spMkLst>
        </pc:spChg>
        <pc:spChg chg="mod ord">
          <ac:chgData name="Nathan Clouse" userId="60190519-0423-46ec-ac65-f82d83ecfd9c" providerId="ADAL" clId="{63F21089-3B3D-4279-9ECB-62899DB74F4C}" dt="2022-09-27T01:26:46.152" v="995" actId="14100"/>
          <ac:spMkLst>
            <pc:docMk/>
            <pc:sldMk cId="3609727493" sldId="265"/>
            <ac:spMk id="3" creationId="{A32FFA9F-0209-2B01-B8D8-7FFAD12FA5D8}"/>
          </ac:spMkLst>
        </pc:spChg>
        <pc:spChg chg="add mod">
          <ac:chgData name="Nathan Clouse" userId="60190519-0423-46ec-ac65-f82d83ecfd9c" providerId="ADAL" clId="{63F21089-3B3D-4279-9ECB-62899DB74F4C}" dt="2022-09-27T01:26:50.619" v="997" actId="478"/>
          <ac:spMkLst>
            <pc:docMk/>
            <pc:sldMk cId="3609727493" sldId="265"/>
            <ac:spMk id="5" creationId="{34F63C52-4369-5547-3AE8-0C10D0157513}"/>
          </ac:spMkLst>
        </pc:spChg>
      </pc:sldChg>
      <pc:sldChg chg="addSp delSp modSp mod modClrScheme chgLayout">
        <pc:chgData name="Nathan Clouse" userId="60190519-0423-46ec-ac65-f82d83ecfd9c" providerId="ADAL" clId="{63F21089-3B3D-4279-9ECB-62899DB74F4C}" dt="2022-09-24T20:33:04.649" v="463" actId="1076"/>
        <pc:sldMkLst>
          <pc:docMk/>
          <pc:sldMk cId="1919202934" sldId="268"/>
        </pc:sldMkLst>
        <pc:spChg chg="del mod ord">
          <ac:chgData name="Nathan Clouse" userId="60190519-0423-46ec-ac65-f82d83ecfd9c" providerId="ADAL" clId="{63F21089-3B3D-4279-9ECB-62899DB74F4C}" dt="2022-09-24T20:32:20.342" v="458" actId="700"/>
          <ac:spMkLst>
            <pc:docMk/>
            <pc:sldMk cId="1919202934" sldId="268"/>
            <ac:spMk id="2" creationId="{61978A4D-D47B-5705-2BE6-B37C5F69A17B}"/>
          </ac:spMkLst>
        </pc:spChg>
        <pc:spChg chg="mod ord">
          <ac:chgData name="Nathan Clouse" userId="60190519-0423-46ec-ac65-f82d83ecfd9c" providerId="ADAL" clId="{63F21089-3B3D-4279-9ECB-62899DB74F4C}" dt="2022-09-24T20:32:20.342" v="458" actId="700"/>
          <ac:spMkLst>
            <pc:docMk/>
            <pc:sldMk cId="1919202934" sldId="268"/>
            <ac:spMk id="3" creationId="{07548F3B-A5AF-567E-A202-4210FE4BFB53}"/>
          </ac:spMkLst>
        </pc:spChg>
        <pc:spChg chg="add mod ord">
          <ac:chgData name="Nathan Clouse" userId="60190519-0423-46ec-ac65-f82d83ecfd9c" providerId="ADAL" clId="{63F21089-3B3D-4279-9ECB-62899DB74F4C}" dt="2022-09-24T20:32:27.908" v="461" actId="14100"/>
          <ac:spMkLst>
            <pc:docMk/>
            <pc:sldMk cId="1919202934" sldId="268"/>
            <ac:spMk id="4" creationId="{C9C253D8-E555-89C2-C80D-AB427D08FE08}"/>
          </ac:spMkLst>
        </pc:spChg>
        <pc:picChg chg="add mod">
          <ac:chgData name="Nathan Clouse" userId="60190519-0423-46ec-ac65-f82d83ecfd9c" providerId="ADAL" clId="{63F21089-3B3D-4279-9ECB-62899DB74F4C}" dt="2022-09-24T20:33:04.649" v="463" actId="1076"/>
          <ac:picMkLst>
            <pc:docMk/>
            <pc:sldMk cId="1919202934" sldId="268"/>
            <ac:picMk id="1026" creationId="{1A7065AE-BA49-7318-E721-7F734ED5C97E}"/>
          </ac:picMkLst>
        </pc:picChg>
      </pc:sldChg>
      <pc:sldChg chg="addSp modSp mod modClrScheme chgLayout">
        <pc:chgData name="Nathan Clouse" userId="60190519-0423-46ec-ac65-f82d83ecfd9c" providerId="ADAL" clId="{63F21089-3B3D-4279-9ECB-62899DB74F4C}" dt="2022-09-21T02:16:36.691" v="259" actId="20577"/>
        <pc:sldMkLst>
          <pc:docMk/>
          <pc:sldMk cId="776607265" sldId="269"/>
        </pc:sldMkLst>
        <pc:spChg chg="add mod">
          <ac:chgData name="Nathan Clouse" userId="60190519-0423-46ec-ac65-f82d83ecfd9c" providerId="ADAL" clId="{63F21089-3B3D-4279-9ECB-62899DB74F4C}" dt="2022-09-21T02:16:36.691" v="259" actId="20577"/>
          <ac:spMkLst>
            <pc:docMk/>
            <pc:sldMk cId="776607265" sldId="269"/>
            <ac:spMk id="2" creationId="{56DFD498-4C21-5202-B3D8-0B598749B609}"/>
          </ac:spMkLst>
        </pc:spChg>
        <pc:spChg chg="add mod">
          <ac:chgData name="Nathan Clouse" userId="60190519-0423-46ec-ac65-f82d83ecfd9c" providerId="ADAL" clId="{63F21089-3B3D-4279-9ECB-62899DB74F4C}" dt="2022-09-21T01:56:36.906" v="0" actId="700"/>
          <ac:spMkLst>
            <pc:docMk/>
            <pc:sldMk cId="776607265" sldId="269"/>
            <ac:spMk id="3" creationId="{FEB2C392-FEE4-40CD-0AA5-6FEC8E908DBB}"/>
          </ac:spMkLst>
        </pc:spChg>
      </pc:sldChg>
      <pc:sldChg chg="modAnim">
        <pc:chgData name="Nathan Clouse" userId="60190519-0423-46ec-ac65-f82d83ecfd9c" providerId="ADAL" clId="{63F21089-3B3D-4279-9ECB-62899DB74F4C}" dt="2022-09-27T01:27:59.104" v="1004"/>
        <pc:sldMkLst>
          <pc:docMk/>
          <pc:sldMk cId="633678283" sldId="273"/>
        </pc:sldMkLst>
      </pc:sldChg>
      <pc:sldChg chg="addSp modSp mod modClrScheme chgLayout">
        <pc:chgData name="Nathan Clouse" userId="60190519-0423-46ec-ac65-f82d83ecfd9c" providerId="ADAL" clId="{63F21089-3B3D-4279-9ECB-62899DB74F4C}" dt="2022-09-21T02:55:31.906" v="400" actId="20577"/>
        <pc:sldMkLst>
          <pc:docMk/>
          <pc:sldMk cId="3749281273" sldId="285"/>
        </pc:sldMkLst>
        <pc:spChg chg="add mod">
          <ac:chgData name="Nathan Clouse" userId="60190519-0423-46ec-ac65-f82d83ecfd9c" providerId="ADAL" clId="{63F21089-3B3D-4279-9ECB-62899DB74F4C}" dt="2022-09-21T02:55:31.906" v="400" actId="20577"/>
          <ac:spMkLst>
            <pc:docMk/>
            <pc:sldMk cId="3749281273" sldId="285"/>
            <ac:spMk id="2" creationId="{C64400A8-9EF5-94C4-F631-6B959D3091DF}"/>
          </ac:spMkLst>
        </pc:spChg>
        <pc:spChg chg="add mod">
          <ac:chgData name="Nathan Clouse" userId="60190519-0423-46ec-ac65-f82d83ecfd9c" providerId="ADAL" clId="{63F21089-3B3D-4279-9ECB-62899DB74F4C}" dt="2022-09-21T02:20:52.170" v="260" actId="700"/>
          <ac:spMkLst>
            <pc:docMk/>
            <pc:sldMk cId="3749281273" sldId="285"/>
            <ac:spMk id="3" creationId="{083CC685-2973-E72E-7D84-21FE3D13B738}"/>
          </ac:spMkLst>
        </pc:spChg>
      </pc:sldChg>
      <pc:sldChg chg="delSp modSp new mod modShow">
        <pc:chgData name="Nathan Clouse" userId="60190519-0423-46ec-ac65-f82d83ecfd9c" providerId="ADAL" clId="{63F21089-3B3D-4279-9ECB-62899DB74F4C}" dt="2022-09-27T00:26:25.410" v="989" actId="729"/>
        <pc:sldMkLst>
          <pc:docMk/>
          <pc:sldMk cId="348038029" sldId="286"/>
        </pc:sldMkLst>
        <pc:spChg chg="mod">
          <ac:chgData name="Nathan Clouse" userId="60190519-0423-46ec-ac65-f82d83ecfd9c" providerId="ADAL" clId="{63F21089-3B3D-4279-9ECB-62899DB74F4C}" dt="2022-09-21T02:55:50.354" v="419" actId="20577"/>
          <ac:spMkLst>
            <pc:docMk/>
            <pc:sldMk cId="348038029" sldId="286"/>
            <ac:spMk id="2" creationId="{5198298E-322C-3A20-1510-EC77154028CB}"/>
          </ac:spMkLst>
        </pc:spChg>
        <pc:spChg chg="mod">
          <ac:chgData name="Nathan Clouse" userId="60190519-0423-46ec-ac65-f82d83ecfd9c" providerId="ADAL" clId="{63F21089-3B3D-4279-9ECB-62899DB74F4C}" dt="2022-09-21T02:56:23.434" v="430" actId="20577"/>
          <ac:spMkLst>
            <pc:docMk/>
            <pc:sldMk cId="348038029" sldId="286"/>
            <ac:spMk id="3" creationId="{7EC749E7-5D0D-5F0C-441E-B487472AF9AA}"/>
          </ac:spMkLst>
        </pc:spChg>
        <pc:picChg chg="del">
          <ac:chgData name="Nathan Clouse" userId="60190519-0423-46ec-ac65-f82d83ecfd9c" providerId="ADAL" clId="{63F21089-3B3D-4279-9ECB-62899DB74F4C}" dt="2022-09-24T13:15:34.387" v="457" actId="478"/>
          <ac:picMkLst>
            <pc:docMk/>
            <pc:sldMk cId="348038029" sldId="286"/>
            <ac:picMk id="8" creationId="{65D9DA92-E74A-F0C7-1064-6E6AFD7E365D}"/>
          </ac:picMkLst>
        </pc:picChg>
      </pc:sldChg>
      <pc:sldChg chg="modSp new mod">
        <pc:chgData name="Nathan Clouse" userId="60190519-0423-46ec-ac65-f82d83ecfd9c" providerId="ADAL" clId="{63F21089-3B3D-4279-9ECB-62899DB74F4C}" dt="2022-09-24T22:02:46.055" v="879"/>
        <pc:sldMkLst>
          <pc:docMk/>
          <pc:sldMk cId="4005695668" sldId="287"/>
        </pc:sldMkLst>
        <pc:spChg chg="mod">
          <ac:chgData name="Nathan Clouse" userId="60190519-0423-46ec-ac65-f82d83ecfd9c" providerId="ADAL" clId="{63F21089-3B3D-4279-9ECB-62899DB74F4C}" dt="2022-09-21T02:56:33.345" v="442" actId="20577"/>
          <ac:spMkLst>
            <pc:docMk/>
            <pc:sldMk cId="4005695668" sldId="287"/>
            <ac:spMk id="2" creationId="{71508E21-1A81-11E0-CD78-6718D2DB5D02}"/>
          </ac:spMkLst>
        </pc:spChg>
        <pc:spChg chg="mod">
          <ac:chgData name="Nathan Clouse" userId="60190519-0423-46ec-ac65-f82d83ecfd9c" providerId="ADAL" clId="{63F21089-3B3D-4279-9ECB-62899DB74F4C}" dt="2022-09-24T22:02:46.055" v="879"/>
          <ac:spMkLst>
            <pc:docMk/>
            <pc:sldMk cId="4005695668" sldId="287"/>
            <ac:spMk id="3" creationId="{1B66B792-851E-3D77-A646-78B2700A25C0}"/>
          </ac:spMkLst>
        </pc:spChg>
      </pc:sldChg>
      <pc:sldChg chg="modSp mod">
        <pc:chgData name="Nathan Clouse" userId="60190519-0423-46ec-ac65-f82d83ecfd9c" providerId="ADAL" clId="{63F21089-3B3D-4279-9ECB-62899DB74F4C}" dt="2022-09-25T22:37:00.832" v="965" actId="20577"/>
        <pc:sldMkLst>
          <pc:docMk/>
          <pc:sldMk cId="637594247" sldId="289"/>
        </pc:sldMkLst>
        <pc:spChg chg="mod">
          <ac:chgData name="Nathan Clouse" userId="60190519-0423-46ec-ac65-f82d83ecfd9c" providerId="ADAL" clId="{63F21089-3B3D-4279-9ECB-62899DB74F4C}" dt="2022-09-25T22:37:00.832" v="965" actId="20577"/>
          <ac:spMkLst>
            <pc:docMk/>
            <pc:sldMk cId="637594247" sldId="289"/>
            <ac:spMk id="3" creationId="{CDDF9DF1-673E-497B-1189-1E542702E3D3}"/>
          </ac:spMkLst>
        </pc:spChg>
      </pc:sldChg>
      <pc:sldChg chg="ord">
        <pc:chgData name="Nathan Clouse" userId="60190519-0423-46ec-ac65-f82d83ecfd9c" providerId="ADAL" clId="{63F21089-3B3D-4279-9ECB-62899DB74F4C}" dt="2022-09-24T21:59:20.931" v="767"/>
        <pc:sldMkLst>
          <pc:docMk/>
          <pc:sldMk cId="689368894" sldId="290"/>
        </pc:sldMkLst>
      </pc:sldChg>
      <pc:sldChg chg="mod modShow">
        <pc:chgData name="Nathan Clouse" userId="60190519-0423-46ec-ac65-f82d83ecfd9c" providerId="ADAL" clId="{63F21089-3B3D-4279-9ECB-62899DB74F4C}" dt="2022-09-25T22:39:32.642" v="966" actId="729"/>
        <pc:sldMkLst>
          <pc:docMk/>
          <pc:sldMk cId="1158199435" sldId="291"/>
        </pc:sldMkLst>
      </pc:sldChg>
      <pc:sldChg chg="modSp mod">
        <pc:chgData name="Nathan Clouse" userId="60190519-0423-46ec-ac65-f82d83ecfd9c" providerId="ADAL" clId="{63F21089-3B3D-4279-9ECB-62899DB74F4C}" dt="2022-09-29T02:07:11.360" v="1093" actId="5793"/>
        <pc:sldMkLst>
          <pc:docMk/>
          <pc:sldMk cId="917498539" sldId="296"/>
        </pc:sldMkLst>
        <pc:spChg chg="mod">
          <ac:chgData name="Nathan Clouse" userId="60190519-0423-46ec-ac65-f82d83ecfd9c" providerId="ADAL" clId="{63F21089-3B3D-4279-9ECB-62899DB74F4C}" dt="2022-09-29T02:07:11.360" v="1093" actId="5793"/>
          <ac:spMkLst>
            <pc:docMk/>
            <pc:sldMk cId="917498539" sldId="296"/>
            <ac:spMk id="5" creationId="{69721046-2673-1C46-F35B-4E1A7304BF33}"/>
          </ac:spMkLst>
        </pc:spChg>
      </pc:sldChg>
      <pc:sldChg chg="modSp mod">
        <pc:chgData name="Nathan Clouse" userId="60190519-0423-46ec-ac65-f82d83ecfd9c" providerId="ADAL" clId="{63F21089-3B3D-4279-9ECB-62899DB74F4C}" dt="2022-09-27T00:06:15.488" v="973" actId="1076"/>
        <pc:sldMkLst>
          <pc:docMk/>
          <pc:sldMk cId="347263781" sldId="298"/>
        </pc:sldMkLst>
        <pc:picChg chg="mod">
          <ac:chgData name="Nathan Clouse" userId="60190519-0423-46ec-ac65-f82d83ecfd9c" providerId="ADAL" clId="{63F21089-3B3D-4279-9ECB-62899DB74F4C}" dt="2022-09-27T00:06:15.488" v="973" actId="1076"/>
          <ac:picMkLst>
            <pc:docMk/>
            <pc:sldMk cId="347263781" sldId="298"/>
            <ac:picMk id="5" creationId="{76CCE113-19CE-F1A6-4D7F-3293AD227BA1}"/>
          </ac:picMkLst>
        </pc:picChg>
      </pc:sldChg>
      <pc:sldChg chg="addSp mod modAnim">
        <pc:chgData name="Nathan Clouse" userId="60190519-0423-46ec-ac65-f82d83ecfd9c" providerId="ADAL" clId="{63F21089-3B3D-4279-9ECB-62899DB74F4C}" dt="2022-10-01T00:43:10.799" v="1156"/>
        <pc:sldMkLst>
          <pc:docMk/>
          <pc:sldMk cId="360583935" sldId="303"/>
        </pc:sldMkLst>
        <pc:spChg chg="add">
          <ac:chgData name="Nathan Clouse" userId="60190519-0423-46ec-ac65-f82d83ecfd9c" providerId="ADAL" clId="{63F21089-3B3D-4279-9ECB-62899DB74F4C}" dt="2022-10-01T00:42:47.963" v="1149" actId="11529"/>
          <ac:spMkLst>
            <pc:docMk/>
            <pc:sldMk cId="360583935" sldId="303"/>
            <ac:spMk id="2" creationId="{20E9EB91-7A69-8475-76B7-F4C2A3E39212}"/>
          </ac:spMkLst>
        </pc:spChg>
      </pc:sldChg>
      <pc:sldChg chg="mod modShow">
        <pc:chgData name="Nathan Clouse" userId="60190519-0423-46ec-ac65-f82d83ecfd9c" providerId="ADAL" clId="{63F21089-3B3D-4279-9ECB-62899DB74F4C}" dt="2022-09-25T22:39:39.227" v="967" actId="729"/>
        <pc:sldMkLst>
          <pc:docMk/>
          <pc:sldMk cId="4156954409" sldId="311"/>
        </pc:sldMkLst>
      </pc:sldChg>
      <pc:sldChg chg="addSp modSp mod modAnim">
        <pc:chgData name="Nathan Clouse" userId="60190519-0423-46ec-ac65-f82d83ecfd9c" providerId="ADAL" clId="{63F21089-3B3D-4279-9ECB-62899DB74F4C}" dt="2022-10-01T00:49:59.546" v="1164" actId="1076"/>
        <pc:sldMkLst>
          <pc:docMk/>
          <pc:sldMk cId="1365256000" sldId="312"/>
        </pc:sldMkLst>
        <pc:spChg chg="add">
          <ac:chgData name="Nathan Clouse" userId="60190519-0423-46ec-ac65-f82d83ecfd9c" providerId="ADAL" clId="{63F21089-3B3D-4279-9ECB-62899DB74F4C}" dt="2022-10-01T00:49:32.118" v="1159" actId="11529"/>
          <ac:spMkLst>
            <pc:docMk/>
            <pc:sldMk cId="1365256000" sldId="312"/>
            <ac:spMk id="4" creationId="{B274EE79-F1D7-3089-7ABD-3D324D68BE54}"/>
          </ac:spMkLst>
        </pc:spChg>
        <pc:spChg chg="add mod">
          <ac:chgData name="Nathan Clouse" userId="60190519-0423-46ec-ac65-f82d83ecfd9c" providerId="ADAL" clId="{63F21089-3B3D-4279-9ECB-62899DB74F4C}" dt="2022-10-01T00:49:59.546" v="1164" actId="1076"/>
          <ac:spMkLst>
            <pc:docMk/>
            <pc:sldMk cId="1365256000" sldId="312"/>
            <ac:spMk id="6" creationId="{215D92B8-BAAA-99B0-621C-F7302B7F3DA8}"/>
          </ac:spMkLst>
        </pc:spChg>
      </pc:sldChg>
      <pc:sldChg chg="modSp">
        <pc:chgData name="Nathan Clouse" userId="60190519-0423-46ec-ac65-f82d83ecfd9c" providerId="ADAL" clId="{63F21089-3B3D-4279-9ECB-62899DB74F4C}" dt="2022-09-24T22:03:01.707" v="889" actId="1037"/>
        <pc:sldMkLst>
          <pc:docMk/>
          <pc:sldMk cId="1753777821" sldId="313"/>
        </pc:sldMkLst>
        <pc:picChg chg="mod">
          <ac:chgData name="Nathan Clouse" userId="60190519-0423-46ec-ac65-f82d83ecfd9c" providerId="ADAL" clId="{63F21089-3B3D-4279-9ECB-62899DB74F4C}" dt="2022-09-24T22:03:01.707" v="889" actId="1037"/>
          <ac:picMkLst>
            <pc:docMk/>
            <pc:sldMk cId="1753777821" sldId="313"/>
            <ac:picMk id="2050" creationId="{39081BEF-59DF-4C38-4E72-14598B8982F5}"/>
          </ac:picMkLst>
        </pc:picChg>
      </pc:sldChg>
      <pc:sldChg chg="modSp mod">
        <pc:chgData name="Nathan Clouse" userId="60190519-0423-46ec-ac65-f82d83ecfd9c" providerId="ADAL" clId="{63F21089-3B3D-4279-9ECB-62899DB74F4C}" dt="2022-09-29T01:05:37.471" v="1060" actId="20577"/>
        <pc:sldMkLst>
          <pc:docMk/>
          <pc:sldMk cId="1928175425" sldId="317"/>
        </pc:sldMkLst>
        <pc:spChg chg="mod">
          <ac:chgData name="Nathan Clouse" userId="60190519-0423-46ec-ac65-f82d83ecfd9c" providerId="ADAL" clId="{63F21089-3B3D-4279-9ECB-62899DB74F4C}" dt="2022-09-29T01:05:37.471" v="1060" actId="20577"/>
          <ac:spMkLst>
            <pc:docMk/>
            <pc:sldMk cId="1928175425" sldId="317"/>
            <ac:spMk id="3" creationId="{F1C87421-BF47-0E31-680F-2B6053F6D943}"/>
          </ac:spMkLst>
        </pc:spChg>
      </pc:sldChg>
      <pc:sldChg chg="addSp delSp modSp mod">
        <pc:chgData name="Nathan Clouse" userId="60190519-0423-46ec-ac65-f82d83ecfd9c" providerId="ADAL" clId="{63F21089-3B3D-4279-9ECB-62899DB74F4C}" dt="2022-09-29T01:06:22.440" v="1069" actId="1076"/>
        <pc:sldMkLst>
          <pc:docMk/>
          <pc:sldMk cId="1118452745" sldId="318"/>
        </pc:sldMkLst>
        <pc:spChg chg="mod">
          <ac:chgData name="Nathan Clouse" userId="60190519-0423-46ec-ac65-f82d83ecfd9c" providerId="ADAL" clId="{63F21089-3B3D-4279-9ECB-62899DB74F4C}" dt="2022-09-29T01:02:43.408" v="1005" actId="6549"/>
          <ac:spMkLst>
            <pc:docMk/>
            <pc:sldMk cId="1118452745" sldId="318"/>
            <ac:spMk id="3" creationId="{38571488-6A2B-1A0C-4626-CC902A71B9BC}"/>
          </ac:spMkLst>
        </pc:spChg>
        <pc:picChg chg="add del">
          <ac:chgData name="Nathan Clouse" userId="60190519-0423-46ec-ac65-f82d83ecfd9c" providerId="ADAL" clId="{63F21089-3B3D-4279-9ECB-62899DB74F4C}" dt="2022-09-29T01:05:43.624" v="1062" actId="22"/>
          <ac:picMkLst>
            <pc:docMk/>
            <pc:sldMk cId="1118452745" sldId="318"/>
            <ac:picMk id="5" creationId="{596F9693-CA3B-A946-7DDD-D343752708A9}"/>
          </ac:picMkLst>
        </pc:picChg>
        <pc:picChg chg="add del">
          <ac:chgData name="Nathan Clouse" userId="60190519-0423-46ec-ac65-f82d83ecfd9c" providerId="ADAL" clId="{63F21089-3B3D-4279-9ECB-62899DB74F4C}" dt="2022-09-29T01:06:04.014" v="1064" actId="22"/>
          <ac:picMkLst>
            <pc:docMk/>
            <pc:sldMk cId="1118452745" sldId="318"/>
            <ac:picMk id="7" creationId="{C99D2A94-B29F-DEED-4C43-A1A9285473F2}"/>
          </ac:picMkLst>
        </pc:picChg>
        <pc:picChg chg="add mod">
          <ac:chgData name="Nathan Clouse" userId="60190519-0423-46ec-ac65-f82d83ecfd9c" providerId="ADAL" clId="{63F21089-3B3D-4279-9ECB-62899DB74F4C}" dt="2022-09-29T01:06:22.440" v="1069" actId="1076"/>
          <ac:picMkLst>
            <pc:docMk/>
            <pc:sldMk cId="1118452745" sldId="318"/>
            <ac:picMk id="9" creationId="{CBFAC0FC-035D-414F-68CF-89A81E42DE7F}"/>
          </ac:picMkLst>
        </pc:picChg>
      </pc:sldChg>
      <pc:sldChg chg="delSp new mod modClrScheme chgLayout">
        <pc:chgData name="Nathan Clouse" userId="60190519-0423-46ec-ac65-f82d83ecfd9c" providerId="ADAL" clId="{63F21089-3B3D-4279-9ECB-62899DB74F4C}" dt="2022-09-24T02:37:09.115" v="456" actId="700"/>
        <pc:sldMkLst>
          <pc:docMk/>
          <pc:sldMk cId="4102286716" sldId="321"/>
        </pc:sldMkLst>
        <pc:spChg chg="del">
          <ac:chgData name="Nathan Clouse" userId="60190519-0423-46ec-ac65-f82d83ecfd9c" providerId="ADAL" clId="{63F21089-3B3D-4279-9ECB-62899DB74F4C}" dt="2022-09-24T02:37:09.115" v="456" actId="700"/>
          <ac:spMkLst>
            <pc:docMk/>
            <pc:sldMk cId="4102286716" sldId="321"/>
            <ac:spMk id="2" creationId="{945BDB87-2770-0D83-D301-B19341527309}"/>
          </ac:spMkLst>
        </pc:spChg>
        <pc:spChg chg="del">
          <ac:chgData name="Nathan Clouse" userId="60190519-0423-46ec-ac65-f82d83ecfd9c" providerId="ADAL" clId="{63F21089-3B3D-4279-9ECB-62899DB74F4C}" dt="2022-09-24T02:37:09.115" v="456" actId="700"/>
          <ac:spMkLst>
            <pc:docMk/>
            <pc:sldMk cId="4102286716" sldId="321"/>
            <ac:spMk id="3" creationId="{5E34E637-CA22-0B6E-C0FE-EC2F667F6B89}"/>
          </ac:spMkLst>
        </pc:spChg>
      </pc:sldChg>
      <pc:sldChg chg="addSp delSp modSp add del mod modTransition modClrScheme modAnim modShow chgLayout">
        <pc:chgData name="Nathan Clouse" userId="60190519-0423-46ec-ac65-f82d83ecfd9c" providerId="ADAL" clId="{63F21089-3B3D-4279-9ECB-62899DB74F4C}" dt="2022-09-24T21:48:31.151" v="653" actId="2696"/>
        <pc:sldMkLst>
          <pc:docMk/>
          <pc:sldMk cId="1741472347" sldId="322"/>
        </pc:sldMkLst>
        <pc:spChg chg="add del">
          <ac:chgData name="Nathan Clouse" userId="60190519-0423-46ec-ac65-f82d83ecfd9c" providerId="ADAL" clId="{63F21089-3B3D-4279-9ECB-62899DB74F4C}" dt="2022-09-24T20:35:19.012" v="480" actId="11529"/>
          <ac:spMkLst>
            <pc:docMk/>
            <pc:sldMk cId="1741472347" sldId="322"/>
            <ac:spMk id="2" creationId="{17A68D77-211C-CCA7-7E40-BFAF3444AE1F}"/>
          </ac:spMkLst>
        </pc:spChg>
        <pc:spChg chg="del mod ord">
          <ac:chgData name="Nathan Clouse" userId="60190519-0423-46ec-ac65-f82d83ecfd9c" providerId="ADAL" clId="{63F21089-3B3D-4279-9ECB-62899DB74F4C}" dt="2022-09-24T20:33:35.410" v="470" actId="478"/>
          <ac:spMkLst>
            <pc:docMk/>
            <pc:sldMk cId="1741472347" sldId="322"/>
            <ac:spMk id="3" creationId="{07548F3B-A5AF-567E-A202-4210FE4BFB53}"/>
          </ac:spMkLst>
        </pc:spChg>
        <pc:spChg chg="del">
          <ac:chgData name="Nathan Clouse" userId="60190519-0423-46ec-ac65-f82d83ecfd9c" providerId="ADAL" clId="{63F21089-3B3D-4279-9ECB-62899DB74F4C}" dt="2022-09-24T20:33:29.700" v="468" actId="700"/>
          <ac:spMkLst>
            <pc:docMk/>
            <pc:sldMk cId="1741472347" sldId="322"/>
            <ac:spMk id="4" creationId="{C9C253D8-E555-89C2-C80D-AB427D08FE08}"/>
          </ac:spMkLst>
        </pc:spChg>
        <pc:spChg chg="add mod">
          <ac:chgData name="Nathan Clouse" userId="60190519-0423-46ec-ac65-f82d83ecfd9c" providerId="ADAL" clId="{63F21089-3B3D-4279-9ECB-62899DB74F4C}" dt="2022-09-24T20:36:57.303" v="482" actId="17032"/>
          <ac:spMkLst>
            <pc:docMk/>
            <pc:sldMk cId="1741472347" sldId="322"/>
            <ac:spMk id="5" creationId="{97F2A733-9C26-047A-CE42-23747838E0B7}"/>
          </ac:spMkLst>
        </pc:spChg>
        <pc:spChg chg="add mod">
          <ac:chgData name="Nathan Clouse" userId="60190519-0423-46ec-ac65-f82d83ecfd9c" providerId="ADAL" clId="{63F21089-3B3D-4279-9ECB-62899DB74F4C}" dt="2022-09-24T20:39:47.093" v="505" actId="1076"/>
          <ac:spMkLst>
            <pc:docMk/>
            <pc:sldMk cId="1741472347" sldId="322"/>
            <ac:spMk id="6" creationId="{AFF4B9B2-DCBF-8801-A711-E047A94830F3}"/>
          </ac:spMkLst>
        </pc:spChg>
        <pc:spChg chg="add mod">
          <ac:chgData name="Nathan Clouse" userId="60190519-0423-46ec-ac65-f82d83ecfd9c" providerId="ADAL" clId="{63F21089-3B3D-4279-9ECB-62899DB74F4C}" dt="2022-09-24T20:42:43.626" v="537" actId="14100"/>
          <ac:spMkLst>
            <pc:docMk/>
            <pc:sldMk cId="1741472347" sldId="322"/>
            <ac:spMk id="7" creationId="{C27E7A33-0F34-DFBE-FA19-B7C0D9D80E57}"/>
          </ac:spMkLst>
        </pc:spChg>
        <pc:spChg chg="add mod">
          <ac:chgData name="Nathan Clouse" userId="60190519-0423-46ec-ac65-f82d83ecfd9c" providerId="ADAL" clId="{63F21089-3B3D-4279-9ECB-62899DB74F4C}" dt="2022-09-24T20:42:37.095" v="535" actId="14100"/>
          <ac:spMkLst>
            <pc:docMk/>
            <pc:sldMk cId="1741472347" sldId="322"/>
            <ac:spMk id="8" creationId="{0EE86616-640C-63E8-4E26-AEFA2328CF84}"/>
          </ac:spMkLst>
        </pc:spChg>
        <pc:spChg chg="add mod">
          <ac:chgData name="Nathan Clouse" userId="60190519-0423-46ec-ac65-f82d83ecfd9c" providerId="ADAL" clId="{63F21089-3B3D-4279-9ECB-62899DB74F4C}" dt="2022-09-24T20:42:27.523" v="533" actId="14100"/>
          <ac:spMkLst>
            <pc:docMk/>
            <pc:sldMk cId="1741472347" sldId="322"/>
            <ac:spMk id="9" creationId="{C79074C2-EA67-3394-FA82-864FEC17A2C1}"/>
          </ac:spMkLst>
        </pc:spChg>
        <pc:spChg chg="add del mod">
          <ac:chgData name="Nathan Clouse" userId="60190519-0423-46ec-ac65-f82d83ecfd9c" providerId="ADAL" clId="{63F21089-3B3D-4279-9ECB-62899DB74F4C}" dt="2022-09-24T20:42:09.419" v="528" actId="478"/>
          <ac:spMkLst>
            <pc:docMk/>
            <pc:sldMk cId="1741472347" sldId="322"/>
            <ac:spMk id="10" creationId="{BA4C9F1A-12AD-9B0E-47FE-67B8B9C5FE98}"/>
          </ac:spMkLst>
        </pc:spChg>
        <pc:picChg chg="mod">
          <ac:chgData name="Nathan Clouse" userId="60190519-0423-46ec-ac65-f82d83ecfd9c" providerId="ADAL" clId="{63F21089-3B3D-4279-9ECB-62899DB74F4C}" dt="2022-09-24T20:41:53.212" v="524" actId="1076"/>
          <ac:picMkLst>
            <pc:docMk/>
            <pc:sldMk cId="1741472347" sldId="322"/>
            <ac:picMk id="1026" creationId="{1A7065AE-BA49-7318-E721-7F734ED5C97E}"/>
          </ac:picMkLst>
        </pc:picChg>
      </pc:sldChg>
      <pc:sldChg chg="add del">
        <pc:chgData name="Nathan Clouse" userId="60190519-0423-46ec-ac65-f82d83ecfd9c" providerId="ADAL" clId="{63F21089-3B3D-4279-9ECB-62899DB74F4C}" dt="2022-09-24T20:33:13.419" v="466"/>
        <pc:sldMkLst>
          <pc:docMk/>
          <pc:sldMk cId="154349642" sldId="323"/>
        </pc:sldMkLst>
      </pc:sldChg>
      <pc:sldChg chg="add modTransition">
        <pc:chgData name="Nathan Clouse" userId="60190519-0423-46ec-ac65-f82d83ecfd9c" providerId="ADAL" clId="{63F21089-3B3D-4279-9ECB-62899DB74F4C}" dt="2022-09-24T21:48:27.238" v="652"/>
        <pc:sldMkLst>
          <pc:docMk/>
          <pc:sldMk cId="2213259590" sldId="323"/>
        </pc:sldMkLst>
      </pc:sldChg>
      <pc:sldChg chg="add del">
        <pc:chgData name="Nathan Clouse" userId="60190519-0423-46ec-ac65-f82d83ecfd9c" providerId="ADAL" clId="{63F21089-3B3D-4279-9ECB-62899DB74F4C}" dt="2022-09-24T20:34:42.021" v="478"/>
        <pc:sldMkLst>
          <pc:docMk/>
          <pc:sldMk cId="1072174246" sldId="324"/>
        </pc:sldMkLst>
      </pc:sldChg>
      <pc:sldChg chg="addSp delSp modSp add mod modTransition delAnim modAnim">
        <pc:chgData name="Nathan Clouse" userId="60190519-0423-46ec-ac65-f82d83ecfd9c" providerId="ADAL" clId="{63F21089-3B3D-4279-9ECB-62899DB74F4C}" dt="2022-09-24T21:48:27.238" v="652"/>
        <pc:sldMkLst>
          <pc:docMk/>
          <pc:sldMk cId="1334370867" sldId="324"/>
        </pc:sldMkLst>
        <pc:spChg chg="add del mod">
          <ac:chgData name="Nathan Clouse" userId="60190519-0423-46ec-ac65-f82d83ecfd9c" providerId="ADAL" clId="{63F21089-3B3D-4279-9ECB-62899DB74F4C}" dt="2022-09-24T20:44:36.890" v="541" actId="478"/>
          <ac:spMkLst>
            <pc:docMk/>
            <pc:sldMk cId="1334370867" sldId="324"/>
            <ac:spMk id="2" creationId="{C3A8BF47-4C72-6CF9-A20A-89FB02ABB9CC}"/>
          </ac:spMkLst>
        </pc:spChg>
        <pc:spChg chg="add del mod">
          <ac:chgData name="Nathan Clouse" userId="60190519-0423-46ec-ac65-f82d83ecfd9c" providerId="ADAL" clId="{63F21089-3B3D-4279-9ECB-62899DB74F4C}" dt="2022-09-24T20:49:38.194" v="573" actId="478"/>
          <ac:spMkLst>
            <pc:docMk/>
            <pc:sldMk cId="1334370867" sldId="324"/>
            <ac:spMk id="3" creationId="{A398483A-B748-0587-9DFA-0C2A85950A71}"/>
          </ac:spMkLst>
        </pc:spChg>
        <pc:spChg chg="add del mod">
          <ac:chgData name="Nathan Clouse" userId="60190519-0423-46ec-ac65-f82d83ecfd9c" providerId="ADAL" clId="{63F21089-3B3D-4279-9ECB-62899DB74F4C}" dt="2022-09-24T20:49:37.434" v="572" actId="478"/>
          <ac:spMkLst>
            <pc:docMk/>
            <pc:sldMk cId="1334370867" sldId="324"/>
            <ac:spMk id="4" creationId="{9C236F5E-37F0-4E01-B63A-B61472F47FA4}"/>
          </ac:spMkLst>
        </pc:spChg>
        <pc:spChg chg="del">
          <ac:chgData name="Nathan Clouse" userId="60190519-0423-46ec-ac65-f82d83ecfd9c" providerId="ADAL" clId="{63F21089-3B3D-4279-9ECB-62899DB74F4C}" dt="2022-09-24T20:44:39.224" v="542" actId="478"/>
          <ac:spMkLst>
            <pc:docMk/>
            <pc:sldMk cId="1334370867" sldId="324"/>
            <ac:spMk id="5" creationId="{97F2A733-9C26-047A-CE42-23747838E0B7}"/>
          </ac:spMkLst>
        </pc:spChg>
        <pc:spChg chg="del">
          <ac:chgData name="Nathan Clouse" userId="60190519-0423-46ec-ac65-f82d83ecfd9c" providerId="ADAL" clId="{63F21089-3B3D-4279-9ECB-62899DB74F4C}" dt="2022-09-24T20:44:39.799" v="543" actId="478"/>
          <ac:spMkLst>
            <pc:docMk/>
            <pc:sldMk cId="1334370867" sldId="324"/>
            <ac:spMk id="6" creationId="{AFF4B9B2-DCBF-8801-A711-E047A94830F3}"/>
          </ac:spMkLst>
        </pc:spChg>
        <pc:spChg chg="del">
          <ac:chgData name="Nathan Clouse" userId="60190519-0423-46ec-ac65-f82d83ecfd9c" providerId="ADAL" clId="{63F21089-3B3D-4279-9ECB-62899DB74F4C}" dt="2022-09-24T21:40:57.510" v="607" actId="478"/>
          <ac:spMkLst>
            <pc:docMk/>
            <pc:sldMk cId="1334370867" sldId="324"/>
            <ac:spMk id="7" creationId="{C27E7A33-0F34-DFBE-FA19-B7C0D9D80E57}"/>
          </ac:spMkLst>
        </pc:spChg>
        <pc:spChg chg="del">
          <ac:chgData name="Nathan Clouse" userId="60190519-0423-46ec-ac65-f82d83ecfd9c" providerId="ADAL" clId="{63F21089-3B3D-4279-9ECB-62899DB74F4C}" dt="2022-09-24T21:40:57.933" v="608" actId="478"/>
          <ac:spMkLst>
            <pc:docMk/>
            <pc:sldMk cId="1334370867" sldId="324"/>
            <ac:spMk id="8" creationId="{0EE86616-640C-63E8-4E26-AEFA2328CF84}"/>
          </ac:spMkLst>
        </pc:spChg>
        <pc:spChg chg="del">
          <ac:chgData name="Nathan Clouse" userId="60190519-0423-46ec-ac65-f82d83ecfd9c" providerId="ADAL" clId="{63F21089-3B3D-4279-9ECB-62899DB74F4C}" dt="2022-09-24T21:40:58.933" v="609" actId="478"/>
          <ac:spMkLst>
            <pc:docMk/>
            <pc:sldMk cId="1334370867" sldId="324"/>
            <ac:spMk id="9" creationId="{C79074C2-EA67-3394-FA82-864FEC17A2C1}"/>
          </ac:spMkLst>
        </pc:spChg>
        <pc:spChg chg="add del mod">
          <ac:chgData name="Nathan Clouse" userId="60190519-0423-46ec-ac65-f82d83ecfd9c" providerId="ADAL" clId="{63F21089-3B3D-4279-9ECB-62899DB74F4C}" dt="2022-09-24T20:50:03.682" v="580" actId="478"/>
          <ac:spMkLst>
            <pc:docMk/>
            <pc:sldMk cId="1334370867" sldId="324"/>
            <ac:spMk id="10" creationId="{4DB5F08C-90E2-69A5-D875-7E4381DB9092}"/>
          </ac:spMkLst>
        </pc:spChg>
        <pc:spChg chg="add del mod">
          <ac:chgData name="Nathan Clouse" userId="60190519-0423-46ec-ac65-f82d83ecfd9c" providerId="ADAL" clId="{63F21089-3B3D-4279-9ECB-62899DB74F4C}" dt="2022-09-24T21:40:56.624" v="606" actId="478"/>
          <ac:spMkLst>
            <pc:docMk/>
            <pc:sldMk cId="1334370867" sldId="324"/>
            <ac:spMk id="11" creationId="{A5F1362A-DA61-046A-F255-D4EF2CDFC574}"/>
          </ac:spMkLst>
        </pc:spChg>
        <pc:spChg chg="add del mod">
          <ac:chgData name="Nathan Clouse" userId="60190519-0423-46ec-ac65-f82d83ecfd9c" providerId="ADAL" clId="{63F21089-3B3D-4279-9ECB-62899DB74F4C}" dt="2022-09-24T21:40:55.875" v="605" actId="478"/>
          <ac:spMkLst>
            <pc:docMk/>
            <pc:sldMk cId="1334370867" sldId="324"/>
            <ac:spMk id="12" creationId="{326ED566-BF9D-BBF1-7060-E3817E1CE7A7}"/>
          </ac:spMkLst>
        </pc:spChg>
        <pc:spChg chg="add del mod">
          <ac:chgData name="Nathan Clouse" userId="60190519-0423-46ec-ac65-f82d83ecfd9c" providerId="ADAL" clId="{63F21089-3B3D-4279-9ECB-62899DB74F4C}" dt="2022-09-24T21:40:55.187" v="604" actId="478"/>
          <ac:spMkLst>
            <pc:docMk/>
            <pc:sldMk cId="1334370867" sldId="324"/>
            <ac:spMk id="13" creationId="{3F1A7457-35B2-7E2A-70DD-E1D3755A07C8}"/>
          </ac:spMkLst>
        </pc:spChg>
        <pc:spChg chg="add del mod">
          <ac:chgData name="Nathan Clouse" userId="60190519-0423-46ec-ac65-f82d83ecfd9c" providerId="ADAL" clId="{63F21089-3B3D-4279-9ECB-62899DB74F4C}" dt="2022-09-24T20:51:11.795" v="594" actId="478"/>
          <ac:spMkLst>
            <pc:docMk/>
            <pc:sldMk cId="1334370867" sldId="324"/>
            <ac:spMk id="14" creationId="{CC4B89E4-3F10-5443-97D6-6229483B4EE8}"/>
          </ac:spMkLst>
        </pc:spChg>
        <pc:spChg chg="add del mod">
          <ac:chgData name="Nathan Clouse" userId="60190519-0423-46ec-ac65-f82d83ecfd9c" providerId="ADAL" clId="{63F21089-3B3D-4279-9ECB-62899DB74F4C}" dt="2022-09-24T21:42:30.549" v="625" actId="11529"/>
          <ac:spMkLst>
            <pc:docMk/>
            <pc:sldMk cId="1334370867" sldId="324"/>
            <ac:spMk id="15" creationId="{678B08E8-8A30-F123-BD31-FEC85E6FAECC}"/>
          </ac:spMkLst>
        </pc:spChg>
        <pc:spChg chg="add mod">
          <ac:chgData name="Nathan Clouse" userId="60190519-0423-46ec-ac65-f82d83ecfd9c" providerId="ADAL" clId="{63F21089-3B3D-4279-9ECB-62899DB74F4C}" dt="2022-09-24T21:43:08.556" v="627" actId="17032"/>
          <ac:spMkLst>
            <pc:docMk/>
            <pc:sldMk cId="1334370867" sldId="324"/>
            <ac:spMk id="16" creationId="{A92725F6-A53F-7935-EEC9-C8C4DE6B3CF3}"/>
          </ac:spMkLst>
        </pc:spChg>
        <pc:spChg chg="add del">
          <ac:chgData name="Nathan Clouse" userId="60190519-0423-46ec-ac65-f82d83ecfd9c" providerId="ADAL" clId="{63F21089-3B3D-4279-9ECB-62899DB74F4C}" dt="2022-09-24T21:43:46.949" v="629" actId="11529"/>
          <ac:spMkLst>
            <pc:docMk/>
            <pc:sldMk cId="1334370867" sldId="324"/>
            <ac:spMk id="17" creationId="{3A80D6C8-2399-9868-B7D0-D4477BB69CDA}"/>
          </ac:spMkLst>
        </pc:spChg>
        <pc:spChg chg="add mod">
          <ac:chgData name="Nathan Clouse" userId="60190519-0423-46ec-ac65-f82d83ecfd9c" providerId="ADAL" clId="{63F21089-3B3D-4279-9ECB-62899DB74F4C}" dt="2022-09-24T21:44:11.524" v="631" actId="17032"/>
          <ac:spMkLst>
            <pc:docMk/>
            <pc:sldMk cId="1334370867" sldId="324"/>
            <ac:spMk id="18" creationId="{0BD75217-DC76-1965-7CBA-100460524578}"/>
          </ac:spMkLst>
        </pc:spChg>
        <pc:spChg chg="add mod">
          <ac:chgData name="Nathan Clouse" userId="60190519-0423-46ec-ac65-f82d83ecfd9c" providerId="ADAL" clId="{63F21089-3B3D-4279-9ECB-62899DB74F4C}" dt="2022-09-24T21:44:39.299" v="633" actId="17032"/>
          <ac:spMkLst>
            <pc:docMk/>
            <pc:sldMk cId="1334370867" sldId="324"/>
            <ac:spMk id="19" creationId="{5B6BCFD3-81B9-BA78-B5D0-0B77CCF5A83E}"/>
          </ac:spMkLst>
        </pc:spChg>
        <pc:spChg chg="add mod">
          <ac:chgData name="Nathan Clouse" userId="60190519-0423-46ec-ac65-f82d83ecfd9c" providerId="ADAL" clId="{63F21089-3B3D-4279-9ECB-62899DB74F4C}" dt="2022-09-24T21:45:09.642" v="635" actId="17032"/>
          <ac:spMkLst>
            <pc:docMk/>
            <pc:sldMk cId="1334370867" sldId="324"/>
            <ac:spMk id="20" creationId="{2BABBC57-38FC-7AEB-BA68-8266145EFD26}"/>
          </ac:spMkLst>
        </pc:spChg>
        <pc:spChg chg="add del">
          <ac:chgData name="Nathan Clouse" userId="60190519-0423-46ec-ac65-f82d83ecfd9c" providerId="ADAL" clId="{63F21089-3B3D-4279-9ECB-62899DB74F4C}" dt="2022-09-24T21:45:34.245" v="637" actId="11529"/>
          <ac:spMkLst>
            <pc:docMk/>
            <pc:sldMk cId="1334370867" sldId="324"/>
            <ac:spMk id="21" creationId="{72987C79-69F4-3827-C35F-9BC3E84E45BD}"/>
          </ac:spMkLst>
        </pc:spChg>
        <pc:spChg chg="add mod">
          <ac:chgData name="Nathan Clouse" userId="60190519-0423-46ec-ac65-f82d83ecfd9c" providerId="ADAL" clId="{63F21089-3B3D-4279-9ECB-62899DB74F4C}" dt="2022-09-24T21:46:06.753" v="639" actId="17032"/>
          <ac:spMkLst>
            <pc:docMk/>
            <pc:sldMk cId="1334370867" sldId="324"/>
            <ac:spMk id="22" creationId="{F4AB0A52-C0A6-1ADB-5644-1617FB37E491}"/>
          </ac:spMkLst>
        </pc:spChg>
        <pc:picChg chg="mod">
          <ac:chgData name="Nathan Clouse" userId="60190519-0423-46ec-ac65-f82d83ecfd9c" providerId="ADAL" clId="{63F21089-3B3D-4279-9ECB-62899DB74F4C}" dt="2022-09-24T21:42:27.245" v="621" actId="1076"/>
          <ac:picMkLst>
            <pc:docMk/>
            <pc:sldMk cId="1334370867" sldId="324"/>
            <ac:picMk id="1026" creationId="{1A7065AE-BA49-7318-E721-7F734ED5C97E}"/>
          </ac:picMkLst>
        </pc:picChg>
      </pc:sldChg>
      <pc:sldChg chg="new">
        <pc:chgData name="Nathan Clouse" userId="60190519-0423-46ec-ac65-f82d83ecfd9c" providerId="ADAL" clId="{63F21089-3B3D-4279-9ECB-62899DB74F4C}" dt="2022-09-26T00:08:09.856" v="968" actId="680"/>
        <pc:sldMkLst>
          <pc:docMk/>
          <pc:sldMk cId="175530241" sldId="325"/>
        </pc:sldMkLst>
      </pc:sldChg>
      <pc:sldChg chg="add del">
        <pc:chgData name="Nathan Clouse" userId="60190519-0423-46ec-ac65-f82d83ecfd9c" providerId="ADAL" clId="{63F21089-3B3D-4279-9ECB-62899DB74F4C}" dt="2022-09-24T20:34:41.492" v="477"/>
        <pc:sldMkLst>
          <pc:docMk/>
          <pc:sldMk cId="4188323699" sldId="325"/>
        </pc:sldMkLst>
      </pc:sldChg>
      <pc:sldChg chg="addSp modSp new mod">
        <pc:chgData name="Nathan Clouse" userId="60190519-0423-46ec-ac65-f82d83ecfd9c" providerId="ADAL" clId="{63F21089-3B3D-4279-9ECB-62899DB74F4C}" dt="2022-09-27T00:09:43.048" v="977" actId="1076"/>
        <pc:sldMkLst>
          <pc:docMk/>
          <pc:sldMk cId="2380185581" sldId="326"/>
        </pc:sldMkLst>
        <pc:picChg chg="add mod">
          <ac:chgData name="Nathan Clouse" userId="60190519-0423-46ec-ac65-f82d83ecfd9c" providerId="ADAL" clId="{63F21089-3B3D-4279-9ECB-62899DB74F4C}" dt="2022-09-27T00:09:43.048" v="977" actId="1076"/>
          <ac:picMkLst>
            <pc:docMk/>
            <pc:sldMk cId="2380185581" sldId="326"/>
            <ac:picMk id="3" creationId="{611EECBF-5B95-6DA1-289A-5F30DD560651}"/>
          </ac:picMkLst>
        </pc:picChg>
      </pc:sldChg>
      <pc:sldChg chg="modSp add mod modTransition modClrScheme chgLayout">
        <pc:chgData name="Nathan Clouse" userId="60190519-0423-46ec-ac65-f82d83ecfd9c" providerId="ADAL" clId="{63F21089-3B3D-4279-9ECB-62899DB74F4C}" dt="2022-10-01T00:43:53.538" v="1157"/>
        <pc:sldMkLst>
          <pc:docMk/>
          <pc:sldMk cId="3539484373" sldId="327"/>
        </pc:sldMkLst>
        <pc:picChg chg="mod">
          <ac:chgData name="Nathan Clouse" userId="60190519-0423-46ec-ac65-f82d83ecfd9c" providerId="ADAL" clId="{63F21089-3B3D-4279-9ECB-62899DB74F4C}" dt="2022-09-27T00:10:06.991" v="984" actId="1076"/>
          <ac:picMkLst>
            <pc:docMk/>
            <pc:sldMk cId="3539484373" sldId="327"/>
            <ac:picMk id="3" creationId="{611EECBF-5B95-6DA1-289A-5F30DD560651}"/>
          </ac:picMkLst>
        </pc:picChg>
      </pc:sldChg>
      <pc:sldChg chg="add modTransition">
        <pc:chgData name="Nathan Clouse" userId="60190519-0423-46ec-ac65-f82d83ecfd9c" providerId="ADAL" clId="{63F21089-3B3D-4279-9ECB-62899DB74F4C}" dt="2022-10-01T00:44:16.155" v="1158"/>
        <pc:sldMkLst>
          <pc:docMk/>
          <pc:sldMk cId="1259571397" sldId="328"/>
        </pc:sldMkLst>
      </pc:sldChg>
      <pc:sldChg chg="add modTransition">
        <pc:chgData name="Nathan Clouse" userId="60190519-0423-46ec-ac65-f82d83ecfd9c" providerId="ADAL" clId="{63F21089-3B3D-4279-9ECB-62899DB74F4C}" dt="2022-09-29T01:07:21.800" v="1080"/>
        <pc:sldMkLst>
          <pc:docMk/>
          <pc:sldMk cId="2232045783" sldId="332"/>
        </pc:sldMkLst>
      </pc:sldChg>
      <pc:sldChg chg="addSp delSp modSp add mod modTransition modClrScheme modAnim chgLayout">
        <pc:chgData name="Nathan Clouse" userId="60190519-0423-46ec-ac65-f82d83ecfd9c" providerId="ADAL" clId="{63F21089-3B3D-4279-9ECB-62899DB74F4C}" dt="2022-09-29T01:07:21.800" v="1080"/>
        <pc:sldMkLst>
          <pc:docMk/>
          <pc:sldMk cId="3826964487" sldId="333"/>
        </pc:sldMkLst>
        <pc:spChg chg="del mod ord">
          <ac:chgData name="Nathan Clouse" userId="60190519-0423-46ec-ac65-f82d83ecfd9c" providerId="ADAL" clId="{63F21089-3B3D-4279-9ECB-62899DB74F4C}" dt="2022-09-29T01:06:40.045" v="1073" actId="478"/>
          <ac:spMkLst>
            <pc:docMk/>
            <pc:sldMk cId="3826964487" sldId="333"/>
            <ac:spMk id="2" creationId="{A9FE914F-746C-C29A-550A-CC5AC685FC4A}"/>
          </ac:spMkLst>
        </pc:spChg>
        <pc:spChg chg="del">
          <ac:chgData name="Nathan Clouse" userId="60190519-0423-46ec-ac65-f82d83ecfd9c" providerId="ADAL" clId="{63F21089-3B3D-4279-9ECB-62899DB74F4C}" dt="2022-09-29T01:06:35.191" v="1072" actId="700"/>
          <ac:spMkLst>
            <pc:docMk/>
            <pc:sldMk cId="3826964487" sldId="333"/>
            <ac:spMk id="3" creationId="{38571488-6A2B-1A0C-4626-CC902A71B9BC}"/>
          </ac:spMkLst>
        </pc:spChg>
        <pc:spChg chg="add">
          <ac:chgData name="Nathan Clouse" userId="60190519-0423-46ec-ac65-f82d83ecfd9c" providerId="ADAL" clId="{63F21089-3B3D-4279-9ECB-62899DB74F4C}" dt="2022-09-29T01:07:08.859" v="1078" actId="11529"/>
          <ac:spMkLst>
            <pc:docMk/>
            <pc:sldMk cId="3826964487" sldId="333"/>
            <ac:spMk id="4" creationId="{1772F31F-B86A-AF61-9FCC-35357AA989C6}"/>
          </ac:spMkLst>
        </pc:spChg>
        <pc:picChg chg="mod">
          <ac:chgData name="Nathan Clouse" userId="60190519-0423-46ec-ac65-f82d83ecfd9c" providerId="ADAL" clId="{63F21089-3B3D-4279-9ECB-62899DB74F4C}" dt="2022-09-29T01:06:49.112" v="1077" actId="1076"/>
          <ac:picMkLst>
            <pc:docMk/>
            <pc:sldMk cId="3826964487" sldId="333"/>
            <ac:picMk id="9" creationId="{CBFAC0FC-035D-414F-68CF-89A81E42DE7F}"/>
          </ac:picMkLst>
        </pc:picChg>
      </pc:sldChg>
      <pc:sldChg chg="addSp delSp new mod modClrScheme chgLayout">
        <pc:chgData name="Nathan Clouse" userId="60190519-0423-46ec-ac65-f82d83ecfd9c" providerId="ADAL" clId="{63F21089-3B3D-4279-9ECB-62899DB74F4C}" dt="2022-09-29T02:09:49.111" v="1098" actId="22"/>
        <pc:sldMkLst>
          <pc:docMk/>
          <pc:sldMk cId="2955727514" sldId="334"/>
        </pc:sldMkLst>
        <pc:spChg chg="del">
          <ac:chgData name="Nathan Clouse" userId="60190519-0423-46ec-ac65-f82d83ecfd9c" providerId="ADAL" clId="{63F21089-3B3D-4279-9ECB-62899DB74F4C}" dt="2022-09-29T02:07:19.089" v="1095" actId="700"/>
          <ac:spMkLst>
            <pc:docMk/>
            <pc:sldMk cId="2955727514" sldId="334"/>
            <ac:spMk id="2" creationId="{10A33E98-2A31-A67E-D072-F2EEC6AD52FF}"/>
          </ac:spMkLst>
        </pc:spChg>
        <pc:spChg chg="del">
          <ac:chgData name="Nathan Clouse" userId="60190519-0423-46ec-ac65-f82d83ecfd9c" providerId="ADAL" clId="{63F21089-3B3D-4279-9ECB-62899DB74F4C}" dt="2022-09-29T02:07:19.089" v="1095" actId="700"/>
          <ac:spMkLst>
            <pc:docMk/>
            <pc:sldMk cId="2955727514" sldId="334"/>
            <ac:spMk id="3" creationId="{3D2A0627-A142-CCD3-8503-632487E2B80B}"/>
          </ac:spMkLst>
        </pc:spChg>
        <pc:spChg chg="del">
          <ac:chgData name="Nathan Clouse" userId="60190519-0423-46ec-ac65-f82d83ecfd9c" providerId="ADAL" clId="{63F21089-3B3D-4279-9ECB-62899DB74F4C}" dt="2022-09-29T02:07:19.089" v="1095" actId="700"/>
          <ac:spMkLst>
            <pc:docMk/>
            <pc:sldMk cId="2955727514" sldId="334"/>
            <ac:spMk id="4" creationId="{2586065B-4A01-CB06-1940-3103B5758E91}"/>
          </ac:spMkLst>
        </pc:spChg>
        <pc:spChg chg="del">
          <ac:chgData name="Nathan Clouse" userId="60190519-0423-46ec-ac65-f82d83ecfd9c" providerId="ADAL" clId="{63F21089-3B3D-4279-9ECB-62899DB74F4C}" dt="2022-09-29T02:07:19.089" v="1095" actId="700"/>
          <ac:spMkLst>
            <pc:docMk/>
            <pc:sldMk cId="2955727514" sldId="334"/>
            <ac:spMk id="5" creationId="{9308582A-34F1-B039-F4BB-5250D30D2B16}"/>
          </ac:spMkLst>
        </pc:spChg>
        <pc:spChg chg="del">
          <ac:chgData name="Nathan Clouse" userId="60190519-0423-46ec-ac65-f82d83ecfd9c" providerId="ADAL" clId="{63F21089-3B3D-4279-9ECB-62899DB74F4C}" dt="2022-09-29T02:07:19.089" v="1095" actId="700"/>
          <ac:spMkLst>
            <pc:docMk/>
            <pc:sldMk cId="2955727514" sldId="334"/>
            <ac:spMk id="6" creationId="{275D9D7A-EAC0-DBE1-F663-1D41AC5850D3}"/>
          </ac:spMkLst>
        </pc:spChg>
        <pc:spChg chg="add del">
          <ac:chgData name="Nathan Clouse" userId="60190519-0423-46ec-ac65-f82d83ecfd9c" providerId="ADAL" clId="{63F21089-3B3D-4279-9ECB-62899DB74F4C}" dt="2022-09-29T02:07:22.458" v="1097" actId="22"/>
          <ac:spMkLst>
            <pc:docMk/>
            <pc:sldMk cId="2955727514" sldId="334"/>
            <ac:spMk id="8" creationId="{A5D3CB51-AD9B-2616-4E82-EC0FF36139F8}"/>
          </ac:spMkLst>
        </pc:spChg>
        <pc:picChg chg="add">
          <ac:chgData name="Nathan Clouse" userId="60190519-0423-46ec-ac65-f82d83ecfd9c" providerId="ADAL" clId="{63F21089-3B3D-4279-9ECB-62899DB74F4C}" dt="2022-09-29T02:09:49.111" v="1098" actId="22"/>
          <ac:picMkLst>
            <pc:docMk/>
            <pc:sldMk cId="2955727514" sldId="334"/>
            <ac:picMk id="10" creationId="{BE6FB7E6-3508-7A2C-5D64-FF77356A5824}"/>
          </ac:picMkLst>
        </pc:picChg>
      </pc:sldChg>
      <pc:sldChg chg="addSp modSp add mod modAnim">
        <pc:chgData name="Nathan Clouse" userId="60190519-0423-46ec-ac65-f82d83ecfd9c" providerId="ADAL" clId="{63F21089-3B3D-4279-9ECB-62899DB74F4C}" dt="2022-09-29T02:11:26.512" v="1117" actId="1076"/>
        <pc:sldMkLst>
          <pc:docMk/>
          <pc:sldMk cId="1374531893" sldId="335"/>
        </pc:sldMkLst>
        <pc:spChg chg="add mod">
          <ac:chgData name="Nathan Clouse" userId="60190519-0423-46ec-ac65-f82d83ecfd9c" providerId="ADAL" clId="{63F21089-3B3D-4279-9ECB-62899DB74F4C}" dt="2022-09-29T02:10:29.920" v="1104" actId="17032"/>
          <ac:spMkLst>
            <pc:docMk/>
            <pc:sldMk cId="1374531893" sldId="335"/>
            <ac:spMk id="2" creationId="{54A96699-D43F-27C2-E962-F661AE2F743B}"/>
          </ac:spMkLst>
        </pc:spChg>
        <pc:spChg chg="add mod">
          <ac:chgData name="Nathan Clouse" userId="60190519-0423-46ec-ac65-f82d83ecfd9c" providerId="ADAL" clId="{63F21089-3B3D-4279-9ECB-62899DB74F4C}" dt="2022-09-29T02:10:50.213" v="1109" actId="1076"/>
          <ac:spMkLst>
            <pc:docMk/>
            <pc:sldMk cId="1374531893" sldId="335"/>
            <ac:spMk id="3" creationId="{E006FACE-E9E2-2D00-D6E1-FB2CA9A66F44}"/>
          </ac:spMkLst>
        </pc:spChg>
        <pc:spChg chg="add mod">
          <ac:chgData name="Nathan Clouse" userId="60190519-0423-46ec-ac65-f82d83ecfd9c" providerId="ADAL" clId="{63F21089-3B3D-4279-9ECB-62899DB74F4C}" dt="2022-09-29T02:10:52.770" v="1111" actId="1076"/>
          <ac:spMkLst>
            <pc:docMk/>
            <pc:sldMk cId="1374531893" sldId="335"/>
            <ac:spMk id="4" creationId="{D6FE47D6-D01F-C589-DED3-DFA3EE8797E3}"/>
          </ac:spMkLst>
        </pc:spChg>
        <pc:spChg chg="add mod">
          <ac:chgData name="Nathan Clouse" userId="60190519-0423-46ec-ac65-f82d83ecfd9c" providerId="ADAL" clId="{63F21089-3B3D-4279-9ECB-62899DB74F4C}" dt="2022-09-29T02:10:55.345" v="1113" actId="1076"/>
          <ac:spMkLst>
            <pc:docMk/>
            <pc:sldMk cId="1374531893" sldId="335"/>
            <ac:spMk id="5" creationId="{6CB6209B-8960-00D2-9D1F-4C4A54C55DFB}"/>
          </ac:spMkLst>
        </pc:spChg>
        <pc:spChg chg="add mod">
          <ac:chgData name="Nathan Clouse" userId="60190519-0423-46ec-ac65-f82d83ecfd9c" providerId="ADAL" clId="{63F21089-3B3D-4279-9ECB-62899DB74F4C}" dt="2022-09-29T02:11:00.021" v="1115" actId="1076"/>
          <ac:spMkLst>
            <pc:docMk/>
            <pc:sldMk cId="1374531893" sldId="335"/>
            <ac:spMk id="6" creationId="{CC3CB7DE-60E9-F40F-1BD1-20C86FB033CC}"/>
          </ac:spMkLst>
        </pc:spChg>
        <pc:spChg chg="add mod">
          <ac:chgData name="Nathan Clouse" userId="60190519-0423-46ec-ac65-f82d83ecfd9c" providerId="ADAL" clId="{63F21089-3B3D-4279-9ECB-62899DB74F4C}" dt="2022-09-29T02:11:26.512" v="1117" actId="1076"/>
          <ac:spMkLst>
            <pc:docMk/>
            <pc:sldMk cId="1374531893" sldId="335"/>
            <ac:spMk id="7" creationId="{8BB96D05-6511-45CB-0D71-C429A47B0CF7}"/>
          </ac:spMkLst>
        </pc:spChg>
        <pc:picChg chg="mod">
          <ac:chgData name="Nathan Clouse" userId="60190519-0423-46ec-ac65-f82d83ecfd9c" providerId="ADAL" clId="{63F21089-3B3D-4279-9ECB-62899DB74F4C}" dt="2022-09-29T02:10:47.711" v="1108" actId="1076"/>
          <ac:picMkLst>
            <pc:docMk/>
            <pc:sldMk cId="1374531893" sldId="335"/>
            <ac:picMk id="10" creationId="{BE6FB7E6-3508-7A2C-5D64-FF77356A5824}"/>
          </ac:picMkLst>
        </pc:picChg>
      </pc:sldChg>
      <pc:sldChg chg="addSp modSp new mod modAnim">
        <pc:chgData name="Nathan Clouse" userId="60190519-0423-46ec-ac65-f82d83ecfd9c" providerId="ADAL" clId="{63F21089-3B3D-4279-9ECB-62899DB74F4C}" dt="2022-09-29T02:15:41.897" v="1134" actId="1076"/>
        <pc:sldMkLst>
          <pc:docMk/>
          <pc:sldMk cId="1933811281" sldId="336"/>
        </pc:sldMkLst>
        <pc:spChg chg="add mod">
          <ac:chgData name="Nathan Clouse" userId="60190519-0423-46ec-ac65-f82d83ecfd9c" providerId="ADAL" clId="{63F21089-3B3D-4279-9ECB-62899DB74F4C}" dt="2022-09-29T02:15:11.087" v="1123" actId="17032"/>
          <ac:spMkLst>
            <pc:docMk/>
            <pc:sldMk cId="1933811281" sldId="336"/>
            <ac:spMk id="4" creationId="{C2DCECB9-861F-A73C-A9AB-0792229ABB9C}"/>
          </ac:spMkLst>
        </pc:spChg>
        <pc:spChg chg="add mod">
          <ac:chgData name="Nathan Clouse" userId="60190519-0423-46ec-ac65-f82d83ecfd9c" providerId="ADAL" clId="{63F21089-3B3D-4279-9ECB-62899DB74F4C}" dt="2022-09-29T02:15:31.639" v="1130" actId="1076"/>
          <ac:spMkLst>
            <pc:docMk/>
            <pc:sldMk cId="1933811281" sldId="336"/>
            <ac:spMk id="5" creationId="{EB1D016E-4837-B57B-284C-4252D2E1B917}"/>
          </ac:spMkLst>
        </pc:spChg>
        <pc:spChg chg="add mod">
          <ac:chgData name="Nathan Clouse" userId="60190519-0423-46ec-ac65-f82d83ecfd9c" providerId="ADAL" clId="{63F21089-3B3D-4279-9ECB-62899DB74F4C}" dt="2022-09-29T02:15:41.897" v="1134" actId="1076"/>
          <ac:spMkLst>
            <pc:docMk/>
            <pc:sldMk cId="1933811281" sldId="336"/>
            <ac:spMk id="6" creationId="{9C01704D-AD7F-1408-6AC3-2E7014D48A38}"/>
          </ac:spMkLst>
        </pc:spChg>
        <pc:picChg chg="add mod">
          <ac:chgData name="Nathan Clouse" userId="60190519-0423-46ec-ac65-f82d83ecfd9c" providerId="ADAL" clId="{63F21089-3B3D-4279-9ECB-62899DB74F4C}" dt="2022-09-29T02:15:26.432" v="1128" actId="1076"/>
          <ac:picMkLst>
            <pc:docMk/>
            <pc:sldMk cId="1933811281" sldId="336"/>
            <ac:picMk id="3" creationId="{DCC1C215-938A-0FB0-9305-5783C66A0785}"/>
          </ac:picMkLst>
        </pc:picChg>
      </pc:sldChg>
      <pc:sldChg chg="addSp modSp new mod modAnim">
        <pc:chgData name="Nathan Clouse" userId="60190519-0423-46ec-ac65-f82d83ecfd9c" providerId="ADAL" clId="{63F21089-3B3D-4279-9ECB-62899DB74F4C}" dt="2022-09-29T02:33:55.892" v="1148" actId="1076"/>
        <pc:sldMkLst>
          <pc:docMk/>
          <pc:sldMk cId="3000240314" sldId="337"/>
        </pc:sldMkLst>
        <pc:spChg chg="add mod">
          <ac:chgData name="Nathan Clouse" userId="60190519-0423-46ec-ac65-f82d83ecfd9c" providerId="ADAL" clId="{63F21089-3B3D-4279-9ECB-62899DB74F4C}" dt="2022-09-29T02:33:55.892" v="1148" actId="1076"/>
          <ac:spMkLst>
            <pc:docMk/>
            <pc:sldMk cId="3000240314" sldId="337"/>
            <ac:spMk id="4" creationId="{587034D5-31FE-0E74-7997-B51687959F71}"/>
          </ac:spMkLst>
        </pc:spChg>
        <pc:spChg chg="add mod">
          <ac:chgData name="Nathan Clouse" userId="60190519-0423-46ec-ac65-f82d83ecfd9c" providerId="ADAL" clId="{63F21089-3B3D-4279-9ECB-62899DB74F4C}" dt="2022-09-29T02:33:51.679" v="1147" actId="1076"/>
          <ac:spMkLst>
            <pc:docMk/>
            <pc:sldMk cId="3000240314" sldId="337"/>
            <ac:spMk id="5" creationId="{EB0A4DA3-C49B-5EF5-AA80-FE1CA063F105}"/>
          </ac:spMkLst>
        </pc:spChg>
        <pc:picChg chg="add mod">
          <ac:chgData name="Nathan Clouse" userId="60190519-0423-46ec-ac65-f82d83ecfd9c" providerId="ADAL" clId="{63F21089-3B3D-4279-9ECB-62899DB74F4C}" dt="2022-09-29T02:33:48.546" v="1146" actId="1076"/>
          <ac:picMkLst>
            <pc:docMk/>
            <pc:sldMk cId="3000240314" sldId="337"/>
            <ac:picMk id="3" creationId="{29E4DD2F-D4FE-F74D-E25A-ADC8F883A8F5}"/>
          </ac:picMkLst>
        </pc:picChg>
      </pc:sldChg>
      <pc:sldChg chg="add del">
        <pc:chgData name="Nathan Clouse" userId="60190519-0423-46ec-ac65-f82d83ecfd9c" providerId="ADAL" clId="{63F21089-3B3D-4279-9ECB-62899DB74F4C}" dt="2022-09-29T02:16:06.407" v="1136" actId="2890"/>
        <pc:sldMkLst>
          <pc:docMk/>
          <pc:sldMk cId="3138195024" sldId="337"/>
        </pc:sldMkLst>
      </pc:sldChg>
      <pc:sldMasterChg chg="modSldLayout">
        <pc:chgData name="Nathan Clouse" userId="60190519-0423-46ec-ac65-f82d83ecfd9c" providerId="ADAL" clId="{63F21089-3B3D-4279-9ECB-62899DB74F4C}" dt="2022-09-27T01:27:59.104" v="1004"/>
        <pc:sldMasterMkLst>
          <pc:docMk/>
          <pc:sldMasterMk cId="0" sldId="2147483648"/>
        </pc:sldMasterMkLst>
        <pc:sldLayoutChg chg="addSp modSp mod modAnim">
          <pc:chgData name="Nathan Clouse" userId="60190519-0423-46ec-ac65-f82d83ecfd9c" providerId="ADAL" clId="{63F21089-3B3D-4279-9ECB-62899DB74F4C}" dt="2022-09-27T01:27:59.104" v="1004"/>
          <pc:sldLayoutMkLst>
            <pc:docMk/>
            <pc:sldMasterMk cId="0" sldId="2147483648"/>
            <pc:sldLayoutMk cId="1847989720" sldId="2147483658"/>
          </pc:sldLayoutMkLst>
          <pc:picChg chg="add mod ord">
            <ac:chgData name="Nathan Clouse" userId="60190519-0423-46ec-ac65-f82d83ecfd9c" providerId="ADAL" clId="{63F21089-3B3D-4279-9ECB-62899DB74F4C}" dt="2022-09-27T01:27:41.893" v="1003"/>
            <ac:picMkLst>
              <pc:docMk/>
              <pc:sldMasterMk cId="0" sldId="2147483648"/>
              <pc:sldLayoutMk cId="1847989720" sldId="2147483658"/>
              <ac:picMk id="2" creationId="{C4DF94A5-D6C0-E191-4AAC-764B6A6DCFA1}"/>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xfrm>
            <a:off x="1143000" y="685800"/>
            <a:ext cx="4572000" cy="3429000"/>
          </a:xfrm>
          <a:prstGeom prst="rect">
            <a:avLst/>
          </a:prstGeom>
        </p:spPr>
        <p:txBody>
          <a:bodyPr/>
          <a:lstStyle/>
          <a:p>
            <a:endParaRPr/>
          </a:p>
        </p:txBody>
      </p:sp>
      <p:sp>
        <p:nvSpPr>
          <p:cNvPr id="69" name="Shape 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The business event catalog is built during database synchronization at the time of deployment. You can build it explicitly using this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The catalog also shows the list of data fields that will be sent out in the event.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Right hand side has download schema button.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In scenarios where external integration systems require the schema of the payload for a business event during development, you can select </a:t>
            </a:r>
            <a:r>
              <a:rPr lang="en-US" b="1" i="0">
                <a:solidFill>
                  <a:srgbClr val="171717"/>
                </a:solidFill>
                <a:effectLst/>
                <a:latin typeface="Segoe UI" panose="020B0502040204020203" pitchFamily="34" charset="0"/>
              </a:rPr>
              <a:t>Download schema</a:t>
            </a:r>
            <a:r>
              <a:rPr lang="en-US" b="0" i="0">
                <a:solidFill>
                  <a:srgbClr val="171717"/>
                </a:solidFill>
                <a:effectLst/>
                <a:latin typeface="Segoe UI" panose="020B0502040204020203" pitchFamily="34" charset="0"/>
              </a:rPr>
              <a:t> to download the JavaScript Object Notation (JSON) schema.</a:t>
            </a:r>
            <a:endParaRPr lang="en-US"/>
          </a:p>
          <a:p>
            <a:endParaRPr lang="en-US"/>
          </a:p>
        </p:txBody>
      </p:sp>
    </p:spTree>
    <p:extLst>
      <p:ext uri="{BB962C8B-B14F-4D97-AF65-F5344CB8AC3E}">
        <p14:creationId xmlns:p14="http://schemas.microsoft.com/office/powerpoint/2010/main" val="407802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Environments	View, create, and manage your environments. Select an environment to see details and manage its setting. More information: Manage environment settings</a:t>
            </a:r>
          </a:p>
          <a:p>
            <a:r>
              <a:rPr lang="en-US"/>
              <a:t>Analytics	Get a detailed view of key metrics for Microsoft Power Platform apps. More information: Microsoft Dataverse analytics</a:t>
            </a:r>
          </a:p>
          <a:p>
            <a:r>
              <a:rPr lang="en-US"/>
              <a:t>Resources	More information: View and manage resources</a:t>
            </a:r>
          </a:p>
          <a:p>
            <a:r>
              <a:rPr lang="en-US"/>
              <a:t>Help + support	Get a list of self-help solutions or create a support ticket for technical support. More information: Get Help + Support</a:t>
            </a:r>
          </a:p>
          <a:p>
            <a:r>
              <a:rPr lang="en-US"/>
              <a:t>Data integration	More information: Integrate data into Dataverse</a:t>
            </a:r>
          </a:p>
          <a:p>
            <a:r>
              <a:rPr lang="en-US"/>
              <a:t>Data gateways	More information: Set up data transfer between on-premises data and cloud services</a:t>
            </a:r>
          </a:p>
          <a:p>
            <a:r>
              <a:rPr lang="en-US"/>
              <a:t>Data policies	More information: Create and manage data loss prevention policies.</a:t>
            </a:r>
          </a:p>
        </p:txBody>
      </p:sp>
    </p:spTree>
    <p:extLst>
      <p:ext uri="{BB962C8B-B14F-4D97-AF65-F5344CB8AC3E}">
        <p14:creationId xmlns:p14="http://schemas.microsoft.com/office/powerpoint/2010/main" val="58810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Change tracking enabled on entity for incremental data export. Recurring data job enabled to export  file in the queue. Instead of polling ,BE will be received by dataverse connector which will download file from queue and store in blob which can be consumed , can be transformed as per third party  system requirements.</a:t>
            </a:r>
          </a:p>
        </p:txBody>
      </p:sp>
    </p:spTree>
    <p:extLst>
      <p:ext uri="{BB962C8B-B14F-4D97-AF65-F5344CB8AC3E}">
        <p14:creationId xmlns:p14="http://schemas.microsoft.com/office/powerpoint/2010/main" val="964676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custom business event created in F&amp;O with fields needed </a:t>
            </a:r>
            <a:r>
              <a:rPr lang="en-US" dirty="0" err="1"/>
              <a:t>inJSON</a:t>
            </a:r>
            <a:r>
              <a:rPr lang="en-US" dirty="0"/>
              <a:t> response. </a:t>
            </a:r>
          </a:p>
        </p:txBody>
      </p:sp>
    </p:spTree>
    <p:extLst>
      <p:ext uri="{BB962C8B-B14F-4D97-AF65-F5344CB8AC3E}">
        <p14:creationId xmlns:p14="http://schemas.microsoft.com/office/powerpoint/2010/main" val="465913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recurring  data project created in F&amp;O using sys admin workspace (Data management IT tile).</a:t>
            </a:r>
          </a:p>
        </p:txBody>
      </p:sp>
    </p:spTree>
    <p:extLst>
      <p:ext uri="{BB962C8B-B14F-4D97-AF65-F5344CB8AC3E}">
        <p14:creationId xmlns:p14="http://schemas.microsoft.com/office/powerpoint/2010/main" val="324742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the business event is emitted, it is received by dataverse. With the help of  downloadable </a:t>
            </a:r>
            <a:r>
              <a:rPr lang="en-US" dirty="0" err="1"/>
              <a:t>url</a:t>
            </a:r>
            <a:r>
              <a:rPr lang="en-US" dirty="0"/>
              <a:t>  directly download file from blob instead of using polling mechanism and calling different data management package API multiple times. File can be in any format supported by DM. </a:t>
            </a:r>
          </a:p>
        </p:txBody>
      </p:sp>
    </p:spTree>
    <p:extLst>
      <p:ext uri="{BB962C8B-B14F-4D97-AF65-F5344CB8AC3E}">
        <p14:creationId xmlns:p14="http://schemas.microsoft.com/office/powerpoint/2010/main" val="255184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the business event is emitted, it is received by dataverse. With the help of  downloadable </a:t>
            </a:r>
            <a:r>
              <a:rPr lang="en-US" dirty="0" err="1"/>
              <a:t>url</a:t>
            </a:r>
            <a:r>
              <a:rPr lang="en-US" dirty="0"/>
              <a:t>  directly download file from blob instead of using polling mechanism and calling different data management package API multiple times. File can be in any format supported by DM. </a:t>
            </a:r>
          </a:p>
        </p:txBody>
      </p:sp>
    </p:spTree>
    <p:extLst>
      <p:ext uri="{BB962C8B-B14F-4D97-AF65-F5344CB8AC3E}">
        <p14:creationId xmlns:p14="http://schemas.microsoft.com/office/powerpoint/2010/main" val="1638799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sample payload emitted by BE. Some notable fields which are received </a:t>
            </a:r>
            <a:r>
              <a:rPr lang="en-US"/>
              <a:t>by dataverse.</a:t>
            </a:r>
          </a:p>
        </p:txBody>
      </p:sp>
    </p:spTree>
    <p:extLst>
      <p:ext uri="{BB962C8B-B14F-4D97-AF65-F5344CB8AC3E}">
        <p14:creationId xmlns:p14="http://schemas.microsoft.com/office/powerpoint/2010/main" val="3565400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consumed by third party system or can be transformed as needed using function app , ADF etc. </a:t>
            </a:r>
          </a:p>
          <a:p>
            <a:r>
              <a:rPr lang="en-US" dirty="0"/>
              <a:t>A simple small framework using business event and Dataverse where you can enable any entity in any format  in simple two steps </a:t>
            </a:r>
          </a:p>
          <a:p>
            <a:pPr marL="228600" indent="-228600">
              <a:buAutoNum type="arabicPeriod"/>
            </a:pPr>
            <a:r>
              <a:rPr lang="en-US" dirty="0"/>
              <a:t>Create data project and enable recurring integration </a:t>
            </a:r>
          </a:p>
          <a:p>
            <a:pPr marL="228600" indent="-228600">
              <a:buAutoNum type="arabicPeriod"/>
            </a:pPr>
            <a:r>
              <a:rPr lang="en-US" dirty="0"/>
              <a:t>Add a case statement in power automate flow to route file in desired blob folder.</a:t>
            </a:r>
          </a:p>
        </p:txBody>
      </p:sp>
    </p:spTree>
    <p:extLst>
      <p:ext uri="{BB962C8B-B14F-4D97-AF65-F5344CB8AC3E}">
        <p14:creationId xmlns:p14="http://schemas.microsoft.com/office/powerpoint/2010/main" val="139365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1381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743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Environments	View, create, and manage your environments. Select an environment to see details and manage its setting. More information: Manage environment settings</a:t>
            </a:r>
          </a:p>
          <a:p>
            <a:r>
              <a:rPr lang="en-US"/>
              <a:t>Analytics	Get a detailed view of key metrics for Microsoft Power Platform apps. More information: Microsoft Dataverse analytics</a:t>
            </a:r>
          </a:p>
          <a:p>
            <a:r>
              <a:rPr lang="en-US"/>
              <a:t>Resources	More information: View and manage resources</a:t>
            </a:r>
          </a:p>
          <a:p>
            <a:r>
              <a:rPr lang="en-US"/>
              <a:t>Help + support	Get a list of self-help solutions or create a support ticket for technical support. More information: Get Help + Support</a:t>
            </a:r>
          </a:p>
          <a:p>
            <a:r>
              <a:rPr lang="en-US"/>
              <a:t>Data integration	More information: Integrate data into Dataverse</a:t>
            </a:r>
          </a:p>
          <a:p>
            <a:r>
              <a:rPr lang="en-US"/>
              <a:t>Data gateways	More information: Set up data transfer between on-premises data and cloud services</a:t>
            </a:r>
          </a:p>
          <a:p>
            <a:r>
              <a:rPr lang="en-US"/>
              <a:t>Data policies	More information: Create and manage data loss prevention policies.</a:t>
            </a:r>
          </a:p>
        </p:txBody>
      </p:sp>
    </p:spTree>
    <p:extLst>
      <p:ext uri="{BB962C8B-B14F-4D97-AF65-F5344CB8AC3E}">
        <p14:creationId xmlns:p14="http://schemas.microsoft.com/office/powerpoint/2010/main" val="721105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Environments	View, create, and manage your environments. Select an environment to see details and manage its setting. More information: Manage environment settings</a:t>
            </a:r>
          </a:p>
          <a:p>
            <a:r>
              <a:rPr lang="en-US"/>
              <a:t>Analytics	Get a detailed view of key metrics for Microsoft Power Platform apps. More information: Microsoft Dataverse analytics</a:t>
            </a:r>
          </a:p>
          <a:p>
            <a:r>
              <a:rPr lang="en-US"/>
              <a:t>Resources	More information: View and manage resources</a:t>
            </a:r>
          </a:p>
          <a:p>
            <a:r>
              <a:rPr lang="en-US"/>
              <a:t>Help + support	Get a list of self-help solutions or create a support ticket for technical support. More information: Get Help + Support</a:t>
            </a:r>
          </a:p>
          <a:p>
            <a:r>
              <a:rPr lang="en-US"/>
              <a:t>Data integration	More information: Integrate data into Dataverse</a:t>
            </a:r>
          </a:p>
          <a:p>
            <a:r>
              <a:rPr lang="en-US"/>
              <a:t>Data gateways	More information: Set up data transfer between on-premises data and cloud services</a:t>
            </a:r>
          </a:p>
          <a:p>
            <a:r>
              <a:rPr lang="en-US"/>
              <a:t>Data policies	More information: Create and manage data loss prevention policies.</a:t>
            </a:r>
          </a:p>
        </p:txBody>
      </p:sp>
    </p:spTree>
    <p:extLst>
      <p:ext uri="{BB962C8B-B14F-4D97-AF65-F5344CB8AC3E}">
        <p14:creationId xmlns:p14="http://schemas.microsoft.com/office/powerpoint/2010/main" val="2803171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Environments	View, create, and manage your environments. Select an environment to see details and manage its setting. More information: Manage environment settings</a:t>
            </a:r>
          </a:p>
          <a:p>
            <a:r>
              <a:rPr lang="en-US"/>
              <a:t>Analytics	Get a detailed view of key metrics for Microsoft Power Platform apps. More information: Microsoft Dataverse analytics</a:t>
            </a:r>
          </a:p>
          <a:p>
            <a:r>
              <a:rPr lang="en-US"/>
              <a:t>Resources	More information: View and manage resources</a:t>
            </a:r>
          </a:p>
          <a:p>
            <a:r>
              <a:rPr lang="en-US"/>
              <a:t>Help + support	Get a list of self-help solutions or create a support ticket for technical support. More information: Get Help + Support</a:t>
            </a:r>
          </a:p>
          <a:p>
            <a:r>
              <a:rPr lang="en-US"/>
              <a:t>Data integration	More information: Integrate data into Dataverse</a:t>
            </a:r>
          </a:p>
          <a:p>
            <a:r>
              <a:rPr lang="en-US"/>
              <a:t>Data gateways	More information: Set up data transfer between on-premises data and cloud services</a:t>
            </a:r>
          </a:p>
          <a:p>
            <a:r>
              <a:rPr lang="en-US"/>
              <a:t>Data policies	More information: Create and manage data loss prevention policies.</a:t>
            </a:r>
          </a:p>
        </p:txBody>
      </p:sp>
    </p:spTree>
    <p:extLst>
      <p:ext uri="{BB962C8B-B14F-4D97-AF65-F5344CB8AC3E}">
        <p14:creationId xmlns:p14="http://schemas.microsoft.com/office/powerpoint/2010/main" val="2696349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Environments	View, create, and manage your environments. Select an environment to see details and manage its setting. More information: Manage environment settings</a:t>
            </a:r>
          </a:p>
          <a:p>
            <a:r>
              <a:rPr lang="en-US"/>
              <a:t>Analytics	Get a detailed view of key metrics for Microsoft Power Platform apps. More information: Microsoft Dataverse analytics</a:t>
            </a:r>
          </a:p>
          <a:p>
            <a:r>
              <a:rPr lang="en-US"/>
              <a:t>Resources	More information: View and manage resources</a:t>
            </a:r>
          </a:p>
          <a:p>
            <a:r>
              <a:rPr lang="en-US"/>
              <a:t>Help + support	Get a list of self-help solutions or create a support ticket for technical support. More information: Get Help + Support</a:t>
            </a:r>
          </a:p>
          <a:p>
            <a:r>
              <a:rPr lang="en-US"/>
              <a:t>Data integration	More information: Integrate data into Dataverse</a:t>
            </a:r>
          </a:p>
          <a:p>
            <a:r>
              <a:rPr lang="en-US"/>
              <a:t>Data gateways	More information: Set up data transfer between on-premises data and cloud services</a:t>
            </a:r>
          </a:p>
          <a:p>
            <a:r>
              <a:rPr lang="en-US"/>
              <a:t>Data policies	More information: Create and manage data loss prevention policies.</a:t>
            </a:r>
          </a:p>
        </p:txBody>
      </p:sp>
    </p:spTree>
    <p:extLst>
      <p:ext uri="{BB962C8B-B14F-4D97-AF65-F5344CB8AC3E}">
        <p14:creationId xmlns:p14="http://schemas.microsoft.com/office/powerpoint/2010/main" val="3295628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Environments	View, create, and manage your environments. Select an environment to see details and manage its setting. More information: Manage environment settings</a:t>
            </a:r>
          </a:p>
          <a:p>
            <a:r>
              <a:rPr lang="en-US"/>
              <a:t>Analytics	Get a detailed view of key metrics for Microsoft Power Platform apps. More information: Microsoft Dataverse analytics</a:t>
            </a:r>
          </a:p>
          <a:p>
            <a:r>
              <a:rPr lang="en-US"/>
              <a:t>Resources	More information: View and manage resources</a:t>
            </a:r>
          </a:p>
          <a:p>
            <a:r>
              <a:rPr lang="en-US"/>
              <a:t>Help + support	Get a list of self-help solutions or create a support ticket for technical support. More information: Get Help + Support</a:t>
            </a:r>
          </a:p>
          <a:p>
            <a:r>
              <a:rPr lang="en-US"/>
              <a:t>Data integration	More information: Integrate data into Dataverse</a:t>
            </a:r>
          </a:p>
          <a:p>
            <a:r>
              <a:rPr lang="en-US"/>
              <a:t>Data gateways	More information: Set up data transfer between on-premises data and cloud services</a:t>
            </a:r>
          </a:p>
          <a:p>
            <a:r>
              <a:rPr lang="en-US"/>
              <a:t>Data policies	More information: Create and manage data loss prevention policies.</a:t>
            </a:r>
          </a:p>
        </p:txBody>
      </p:sp>
    </p:spTree>
    <p:extLst>
      <p:ext uri="{BB962C8B-B14F-4D97-AF65-F5344CB8AC3E}">
        <p14:creationId xmlns:p14="http://schemas.microsoft.com/office/powerpoint/2010/main" val="2128305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Environments	View, create, and manage your environments. Select an environment to see details and manage its setting. More information: Manage environment settings</a:t>
            </a:r>
          </a:p>
          <a:p>
            <a:r>
              <a:rPr lang="en-US" dirty="0"/>
              <a:t>Analytics	Get a detailed view of key metrics for Microsoft Power Platform apps. More information: Microsoft Dataverse analytics</a:t>
            </a:r>
          </a:p>
          <a:p>
            <a:r>
              <a:rPr lang="en-US" dirty="0"/>
              <a:t>Resources	More information: View and manage resources</a:t>
            </a:r>
          </a:p>
          <a:p>
            <a:r>
              <a:rPr lang="en-US" dirty="0"/>
              <a:t>Help + support	Get a list of self-help solutions or create a support ticket for technical support. More information: Get Help + Support</a:t>
            </a:r>
          </a:p>
          <a:p>
            <a:r>
              <a:rPr lang="en-US" dirty="0"/>
              <a:t>Data integration	More information: Integrate data into Dataverse</a:t>
            </a:r>
          </a:p>
          <a:p>
            <a:r>
              <a:rPr lang="en-US" dirty="0"/>
              <a:t>Data gateways	More information: Set up data transfer between on-premises data and cloud services</a:t>
            </a:r>
          </a:p>
          <a:p>
            <a:r>
              <a:rPr lang="en-US" dirty="0"/>
              <a:t>Data policies	More information: Create and manage data loss prevention policies.</a:t>
            </a:r>
          </a:p>
        </p:txBody>
      </p:sp>
    </p:spTree>
    <p:extLst>
      <p:ext uri="{BB962C8B-B14F-4D97-AF65-F5344CB8AC3E}">
        <p14:creationId xmlns:p14="http://schemas.microsoft.com/office/powerpoint/2010/main" val="776035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 Option 1">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22860"/>
            <a:ext cx="6947910" cy="6903721"/>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457200" y="541895"/>
            <a:ext cx="5283306" cy="7296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hangingPunct="1">
              <a:lnSpc>
                <a:spcPct val="110000"/>
              </a:lnSpc>
              <a:spcBef>
                <a:spcPts val="100"/>
              </a:spcBef>
              <a:defRPr sz="2100" b="0">
                <a:solidFill>
                  <a:srgbClr val="252F35"/>
                </a:solidFill>
                <a:latin typeface="Arial"/>
                <a:ea typeface="Arial"/>
                <a:cs typeface="Arial"/>
                <a:sym typeface="Arial"/>
              </a:defRPr>
            </a:pPr>
            <a:r>
              <a:rPr lang="en-US" sz="2100" b="0">
                <a:solidFill>
                  <a:srgbClr val="252F35"/>
                </a:solidFill>
                <a:latin typeface="Poppins" panose="00000500000000000000" pitchFamily="2" charset="0"/>
                <a:ea typeface="Arial"/>
                <a:cs typeface="Poppins" panose="00000500000000000000" pitchFamily="2" charset="0"/>
                <a:sym typeface="Arial"/>
              </a:rPr>
              <a:t>The </a:t>
            </a:r>
            <a:r>
              <a:rPr lang="en-US" sz="2100" b="0" spc="100">
                <a:solidFill>
                  <a:srgbClr val="252F35"/>
                </a:solidFill>
                <a:latin typeface="Poppins" panose="00000500000000000000" pitchFamily="2" charset="0"/>
                <a:ea typeface="Arial"/>
                <a:cs typeface="Poppins" panose="00000500000000000000" pitchFamily="2" charset="0"/>
                <a:sym typeface="Arial"/>
              </a:rPr>
              <a:t>Largest Independent</a:t>
            </a:r>
            <a:r>
              <a:rPr lang="en-US" sz="2100" b="0" spc="-400">
                <a:solidFill>
                  <a:srgbClr val="252F35"/>
                </a:solidFill>
                <a:latin typeface="Poppins" panose="00000500000000000000" pitchFamily="2" charset="0"/>
                <a:ea typeface="Arial"/>
                <a:cs typeface="Poppins" panose="00000500000000000000" pitchFamily="2" charset="0"/>
                <a:sym typeface="Arial"/>
              </a:rPr>
              <a:t> </a:t>
            </a:r>
            <a:r>
              <a:rPr lang="en-US" sz="2100" b="0" spc="100">
                <a:solidFill>
                  <a:srgbClr val="252F35"/>
                </a:solidFill>
                <a:latin typeface="Poppins" panose="00000500000000000000" pitchFamily="2" charset="0"/>
                <a:ea typeface="Arial"/>
                <a:cs typeface="Poppins" panose="00000500000000000000" pitchFamily="2" charset="0"/>
                <a:sym typeface="Arial"/>
              </a:rPr>
              <a:t>Gathering  of</a:t>
            </a:r>
            <a:r>
              <a:rPr lang="en-US" sz="2100" b="0" spc="-100">
                <a:solidFill>
                  <a:srgbClr val="252F35"/>
                </a:solidFill>
                <a:latin typeface="Poppins" panose="00000500000000000000" pitchFamily="2" charset="0"/>
                <a:ea typeface="Arial"/>
                <a:cs typeface="Poppins" panose="00000500000000000000" pitchFamily="2" charset="0"/>
                <a:sym typeface="Arial"/>
              </a:rPr>
              <a:t> </a:t>
            </a:r>
            <a:r>
              <a:rPr lang="en-US" sz="2100" b="0" spc="100">
                <a:solidFill>
                  <a:srgbClr val="252F35"/>
                </a:solidFill>
                <a:latin typeface="Poppins" panose="00000500000000000000" pitchFamily="2" charset="0"/>
                <a:ea typeface="Arial"/>
                <a:cs typeface="Poppins" panose="00000500000000000000" pitchFamily="2" charset="0"/>
                <a:sym typeface="Arial"/>
              </a:rPr>
              <a:t>the</a:t>
            </a:r>
            <a:r>
              <a:rPr lang="en-US" sz="2100" b="0" spc="-100">
                <a:solidFill>
                  <a:srgbClr val="252F35"/>
                </a:solidFill>
                <a:latin typeface="Poppins" panose="00000500000000000000" pitchFamily="2" charset="0"/>
                <a:ea typeface="Arial"/>
                <a:cs typeface="Poppins" panose="00000500000000000000" pitchFamily="2" charset="0"/>
                <a:sym typeface="Arial"/>
              </a:rPr>
              <a:t> </a:t>
            </a:r>
            <a:r>
              <a:rPr lang="en-US" sz="2100" b="0" spc="100">
                <a:solidFill>
                  <a:srgbClr val="252F35"/>
                </a:solidFill>
                <a:latin typeface="Poppins" panose="00000500000000000000" pitchFamily="2" charset="0"/>
                <a:ea typeface="Arial"/>
                <a:cs typeface="Poppins" panose="00000500000000000000" pitchFamily="2" charset="0"/>
                <a:sym typeface="Arial"/>
              </a:rPr>
              <a:t>Microsoft</a:t>
            </a:r>
            <a:r>
              <a:rPr lang="en-US" sz="2100" b="0" spc="-100">
                <a:solidFill>
                  <a:srgbClr val="252F35"/>
                </a:solidFill>
                <a:latin typeface="Poppins" panose="00000500000000000000" pitchFamily="2" charset="0"/>
                <a:ea typeface="Arial"/>
                <a:cs typeface="Poppins" panose="00000500000000000000" pitchFamily="2" charset="0"/>
                <a:sym typeface="Arial"/>
              </a:rPr>
              <a:t> </a:t>
            </a:r>
            <a:r>
              <a:rPr lang="en-US" sz="2100" b="0">
                <a:solidFill>
                  <a:srgbClr val="252F35"/>
                </a:solidFill>
                <a:latin typeface="Poppins" panose="00000500000000000000" pitchFamily="2" charset="0"/>
                <a:ea typeface="Arial"/>
                <a:cs typeface="Poppins" panose="00000500000000000000" pitchFamily="2" charset="0"/>
                <a:sym typeface="Arial"/>
              </a:rPr>
              <a:t>User</a:t>
            </a:r>
            <a:r>
              <a:rPr lang="en-US" sz="2100" b="0" spc="-100">
                <a:solidFill>
                  <a:srgbClr val="252F35"/>
                </a:solidFill>
                <a:latin typeface="Poppins" panose="00000500000000000000" pitchFamily="2" charset="0"/>
                <a:ea typeface="Arial"/>
                <a:cs typeface="Poppins" panose="00000500000000000000" pitchFamily="2" charset="0"/>
                <a:sym typeface="Arial"/>
              </a:rPr>
              <a:t> </a:t>
            </a:r>
            <a:r>
              <a:rPr lang="en-US" sz="2100" b="0" spc="100">
                <a:solidFill>
                  <a:srgbClr val="252F35"/>
                </a:solidFill>
                <a:latin typeface="Poppins" panose="00000500000000000000" pitchFamily="2" charset="0"/>
                <a:ea typeface="Arial"/>
                <a:cs typeface="Poppins" panose="00000500000000000000" pitchFamily="2" charset="0"/>
                <a:sym typeface="Arial"/>
              </a:rPr>
              <a:t>Ecosystem</a:t>
            </a:r>
          </a:p>
        </p:txBody>
      </p:sp>
      <p:sp>
        <p:nvSpPr>
          <p:cNvPr id="34" name="Text Placeholder 38">
            <a:extLst>
              <a:ext uri="{FF2B5EF4-FFF2-40B4-BE49-F238E27FC236}">
                <a16:creationId xmlns:a16="http://schemas.microsoft.com/office/drawing/2014/main" id="{EA0DBFF6-03E9-7BE4-C18A-A04D3A5A2068}"/>
              </a:ext>
            </a:extLst>
          </p:cNvPr>
          <p:cNvSpPr>
            <a:spLocks noGrp="1"/>
          </p:cNvSpPr>
          <p:nvPr>
            <p:ph type="body" sz="quarter" idx="12" hasCustomPrompt="1"/>
          </p:nvPr>
        </p:nvSpPr>
        <p:spPr>
          <a:xfrm>
            <a:off x="640080" y="1908993"/>
            <a:ext cx="5354637" cy="677108"/>
          </a:xfrm>
          <a:prstGeom prst="rect">
            <a:avLst/>
          </a:prstGeom>
          <a:ln w="12700">
            <a:miter lim="400000"/>
          </a:ln>
        </p:spPr>
        <p:txBody>
          <a:bodyPr wrap="square" lIns="0" tIns="0" rIns="0" bIns="0">
            <a:spAutoFit/>
          </a:bodyPr>
          <a:lstStyle>
            <a:lvl1pP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Session Title</a:t>
            </a:r>
          </a:p>
        </p:txBody>
      </p:sp>
      <p:sp>
        <p:nvSpPr>
          <p:cNvPr id="35" name="object 6">
            <a:extLst>
              <a:ext uri="{FF2B5EF4-FFF2-40B4-BE49-F238E27FC236}">
                <a16:creationId xmlns:a16="http://schemas.microsoft.com/office/drawing/2014/main" id="{74453E69-DB16-355A-3A6D-28E72954E124}"/>
              </a:ext>
            </a:extLst>
          </p:cNvPr>
          <p:cNvSpPr txBox="1"/>
          <p:nvPr userDrawn="1"/>
        </p:nvSpPr>
        <p:spPr>
          <a:xfrm>
            <a:off x="457200" y="5669280"/>
            <a:ext cx="3108960" cy="5978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a:latin typeface="Poppins" panose="00000500000000000000" pitchFamily="2" charset="0"/>
                <a:cs typeface="Poppins" panose="00000500000000000000" pitchFamily="2" charset="0"/>
              </a:rPr>
              <a:t>Decrease</a:t>
            </a:r>
            <a:r>
              <a:rPr spc="-69">
                <a:latin typeface="Poppins" panose="00000500000000000000" pitchFamily="2" charset="0"/>
                <a:cs typeface="Poppins" panose="00000500000000000000" pitchFamily="2" charset="0"/>
              </a:rPr>
              <a:t> </a:t>
            </a:r>
            <a:r>
              <a:rPr spc="90">
                <a:latin typeface="Poppins" panose="00000500000000000000" pitchFamily="2" charset="0"/>
                <a:cs typeface="Poppins" panose="00000500000000000000" pitchFamily="2" charset="0"/>
              </a:rPr>
              <a:t>Complexities,</a:t>
            </a:r>
            <a:endParaRPr lang="en-US" spc="90">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a:latin typeface="Poppins" panose="00000500000000000000" pitchFamily="2" charset="0"/>
                <a:cs typeface="Poppins" panose="00000500000000000000" pitchFamily="2" charset="0"/>
              </a:rPr>
              <a:t>Deliver</a:t>
            </a:r>
            <a:r>
              <a:rPr spc="-25">
                <a:latin typeface="Poppins" panose="00000500000000000000" pitchFamily="2" charset="0"/>
                <a:cs typeface="Poppins" panose="00000500000000000000" pitchFamily="2" charset="0"/>
              </a:rPr>
              <a:t> </a:t>
            </a:r>
            <a:r>
              <a:rPr spc="25">
                <a:latin typeface="Poppins" panose="00000500000000000000" pitchFamily="2" charset="0"/>
                <a:cs typeface="Poppins" panose="00000500000000000000" pitchFamily="2" charset="0"/>
              </a:rPr>
              <a:t>Results.</a:t>
            </a:r>
          </a:p>
        </p:txBody>
      </p:sp>
      <p:pic>
        <p:nvPicPr>
          <p:cNvPr id="37" name="Image" descr="Image">
            <a:extLst>
              <a:ext uri="{FF2B5EF4-FFF2-40B4-BE49-F238E27FC236}">
                <a16:creationId xmlns:a16="http://schemas.microsoft.com/office/drawing/2014/main" id="{2E5A8851-0549-7839-72DF-F6F80346DA99}"/>
              </a:ext>
            </a:extLst>
          </p:cNvPr>
          <p:cNvPicPr>
            <a:picLocks noChangeAspect="1"/>
          </p:cNvPicPr>
          <p:nvPr userDrawn="1"/>
        </p:nvPicPr>
        <p:blipFill>
          <a:blip r:embed="rId3"/>
          <a:stretch>
            <a:fillRect/>
          </a:stretch>
        </p:blipFill>
        <p:spPr>
          <a:xfrm>
            <a:off x="7690467" y="1792719"/>
            <a:ext cx="3516666" cy="3516666"/>
          </a:xfrm>
          <a:prstGeom prst="rect">
            <a:avLst/>
          </a:prstGeom>
          <a:ln w="12700">
            <a:miter lim="400000"/>
          </a:ln>
        </p:spPr>
      </p:pic>
      <p:sp>
        <p:nvSpPr>
          <p:cNvPr id="40" name="Text Placeholder 39">
            <a:extLst>
              <a:ext uri="{FF2B5EF4-FFF2-40B4-BE49-F238E27FC236}">
                <a16:creationId xmlns:a16="http://schemas.microsoft.com/office/drawing/2014/main" id="{41A7F6F3-FC0F-6679-BA1B-A3D923C9D436}"/>
              </a:ext>
            </a:extLst>
          </p:cNvPr>
          <p:cNvSpPr>
            <a:spLocks noGrp="1"/>
          </p:cNvSpPr>
          <p:nvPr>
            <p:ph type="body" sz="quarter" idx="13" hasCustomPrompt="1"/>
          </p:nvPr>
        </p:nvSpPr>
        <p:spPr>
          <a:xfrm>
            <a:off x="6705600" y="5482896"/>
            <a:ext cx="5486400" cy="1085850"/>
          </a:xfrm>
          <a:prstGeom prst="rect">
            <a:avLst/>
          </a:prstGeom>
        </p:spPr>
        <p:txBody>
          <a:bodyPr/>
          <a:lstStyle>
            <a:lvl1pPr algn="ctr">
              <a:defRPr sz="2400">
                <a:solidFill>
                  <a:schemeClr val="bg1"/>
                </a:solidFill>
                <a:latin typeface="Poppins" panose="00000500000000000000" pitchFamily="2" charset="0"/>
                <a:cs typeface="Poppins" panose="00000500000000000000" pitchFamily="2" charset="0"/>
              </a:defRPr>
            </a:lvl1pPr>
            <a:lvl2pPr algn="ctr">
              <a:defRPr>
                <a:solidFill>
                  <a:schemeClr val="bg1"/>
                </a:solidFill>
                <a:latin typeface="Poppins" panose="00000500000000000000" pitchFamily="2" charset="0"/>
                <a:cs typeface="Poppins" panose="00000500000000000000" pitchFamily="2" charset="0"/>
              </a:defRPr>
            </a:lvl2pPr>
            <a:lvl3pPr algn="ctr">
              <a:defRPr>
                <a:solidFill>
                  <a:schemeClr val="bg1"/>
                </a:solidFill>
                <a:latin typeface="Poppins" panose="00000500000000000000" pitchFamily="2" charset="0"/>
                <a:cs typeface="Poppins" panose="00000500000000000000" pitchFamily="2" charset="0"/>
              </a:defRPr>
            </a:lvl3pPr>
            <a:lvl4pPr algn="ctr">
              <a:defRPr>
                <a:solidFill>
                  <a:schemeClr val="bg1"/>
                </a:solidFill>
                <a:latin typeface="Poppins" panose="00000500000000000000" pitchFamily="2" charset="0"/>
                <a:cs typeface="Poppins" panose="00000500000000000000" pitchFamily="2" charset="0"/>
              </a:defRPr>
            </a:lvl4pPr>
            <a:lvl5pPr algn="ctr">
              <a:defRPr>
                <a:solidFill>
                  <a:schemeClr val="bg1"/>
                </a:solidFill>
                <a:latin typeface="Poppins" panose="00000500000000000000" pitchFamily="2" charset="0"/>
                <a:cs typeface="Poppins" panose="00000500000000000000" pitchFamily="2" charset="0"/>
              </a:defRPr>
            </a:lvl5pPr>
          </a:lstStyle>
          <a:p>
            <a:pPr lvl="0"/>
            <a:r>
              <a:rPr lang="en-US"/>
              <a:t>Name, Title, Company</a:t>
            </a:r>
          </a:p>
        </p:txBody>
      </p:sp>
      <p:sp>
        <p:nvSpPr>
          <p:cNvPr id="42" name="Picture Placeholder 41">
            <a:extLst>
              <a:ext uri="{FF2B5EF4-FFF2-40B4-BE49-F238E27FC236}">
                <a16:creationId xmlns:a16="http://schemas.microsoft.com/office/drawing/2014/main" id="{729D4CF7-7058-2E0D-ACEF-319FC53A8A30}"/>
              </a:ext>
            </a:extLst>
          </p:cNvPr>
          <p:cNvSpPr>
            <a:spLocks noGrp="1"/>
          </p:cNvSpPr>
          <p:nvPr>
            <p:ph type="pic" sz="quarter" idx="14" hasCustomPrompt="1"/>
          </p:nvPr>
        </p:nvSpPr>
        <p:spPr>
          <a:xfrm>
            <a:off x="7848600" y="1950852"/>
            <a:ext cx="3200400" cy="3200400"/>
          </a:xfrm>
          <a:prstGeom prst="ellipse">
            <a:avLst/>
          </a:prstGeom>
          <a:solidFill>
            <a:srgbClr val="AAB0BA"/>
          </a:solidFill>
          <a:ln w="57150">
            <a:solidFill>
              <a:srgbClr val="82C242"/>
            </a:solidFill>
          </a:ln>
        </p:spPr>
        <p:txBody>
          <a:bodyPr anchor="ctr" anchorCtr="0"/>
          <a:lstStyle>
            <a:lvl1pPr algn="ctr">
              <a:defRPr sz="3200"/>
            </a:lvl1pPr>
          </a:lstStyle>
          <a:p>
            <a:r>
              <a:rPr lang="en-US"/>
              <a:t>Click to insert your headshot</a:t>
            </a:r>
          </a:p>
        </p:txBody>
      </p:sp>
      <p:sp>
        <p:nvSpPr>
          <p:cNvPr id="52" name="TextBox 51">
            <a:extLst>
              <a:ext uri="{FF2B5EF4-FFF2-40B4-BE49-F238E27FC236}">
                <a16:creationId xmlns:a16="http://schemas.microsoft.com/office/drawing/2014/main" id="{495DCB76-1F2D-27F9-2C8F-2B19BEE44B0D}"/>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53" name="object 8">
            <a:extLst>
              <a:ext uri="{FF2B5EF4-FFF2-40B4-BE49-F238E27FC236}">
                <a16:creationId xmlns:a16="http://schemas.microsoft.com/office/drawing/2014/main" id="{1D4B51C5-441A-CC05-CA23-8256A5969791}"/>
              </a:ext>
            </a:extLst>
          </p:cNvPr>
          <p:cNvSpPr/>
          <p:nvPr userDrawn="1"/>
        </p:nvSpPr>
        <p:spPr>
          <a:xfrm>
            <a:off x="457200" y="1920240"/>
            <a:ext cx="94336" cy="640080"/>
          </a:xfrm>
          <a:prstGeom prst="rect">
            <a:avLst/>
          </a:prstGeom>
          <a:solidFill>
            <a:srgbClr val="000000"/>
          </a:solidFill>
          <a:ln w="12700">
            <a:miter lim="400000"/>
          </a:ln>
        </p:spPr>
        <p:txBody>
          <a:bodyPr lIns="45719" rIns="45719"/>
          <a:lstStyle/>
          <a:p>
            <a:endParaRPr/>
          </a:p>
        </p:txBody>
      </p:sp>
      <p:pic>
        <p:nvPicPr>
          <p:cNvPr id="55" name="Picture 54" descr="Logo&#10;&#10;Description automatically generated with medium confidence">
            <a:extLst>
              <a:ext uri="{FF2B5EF4-FFF2-40B4-BE49-F238E27FC236}">
                <a16:creationId xmlns:a16="http://schemas.microsoft.com/office/drawing/2014/main" id="{E8200C82-82BC-B913-010D-03E392673AC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173546952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creensho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57705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lf Blank">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0"/>
            <a:ext cx="6947910" cy="6858002"/>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a:solidFill>
                  <a:schemeClr val="bg1"/>
                </a:solidFill>
                <a:latin typeface="Poppins" panose="00000500000000000000" pitchFamily="2" charset="0"/>
                <a:ea typeface="Arial"/>
                <a:cs typeface="Poppins" panose="00000500000000000000" pitchFamily="2" charset="0"/>
                <a:sym typeface="Arial"/>
              </a:rPr>
              <a:t>The </a:t>
            </a:r>
            <a:r>
              <a:rPr lang="en-US" sz="2100" b="0" spc="10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the</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Microsoft</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a:solidFill>
                  <a:schemeClr val="bg1"/>
                </a:solidFill>
                <a:latin typeface="Poppins" panose="00000500000000000000" pitchFamily="2" charset="0"/>
                <a:ea typeface="Arial"/>
                <a:cs typeface="Poppins" panose="00000500000000000000" pitchFamily="2" charset="0"/>
                <a:sym typeface="Arial"/>
              </a:rPr>
              <a:t>User</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Ecosystem</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pic>
        <p:nvPicPr>
          <p:cNvPr id="3" name="Picture 2" descr="Logo&#10;&#10;Description automatically generated with medium confidence">
            <a:extLst>
              <a:ext uri="{FF2B5EF4-FFF2-40B4-BE49-F238E27FC236}">
                <a16:creationId xmlns:a16="http://schemas.microsoft.com/office/drawing/2014/main" id="{6AFFE509-868A-08C7-6D0B-C9CD0B83A8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249015705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alf Blank">
    <p:spTree>
      <p:nvGrpSpPr>
        <p:cNvPr id="1" name=""/>
        <p:cNvGrpSpPr/>
        <p:nvPr/>
      </p:nvGrpSpPr>
      <p:grpSpPr>
        <a:xfrm>
          <a:off x="0" y="0"/>
          <a:ext cx="0" cy="0"/>
          <a:chOff x="0" y="0"/>
          <a:chExt cx="0" cy="0"/>
        </a:xfrm>
      </p:grpSpPr>
      <p:pic>
        <p:nvPicPr>
          <p:cNvPr id="2" name="Question Mark - 72720">
            <a:hlinkClick r:id="" action="ppaction://media"/>
            <a:extLst>
              <a:ext uri="{FF2B5EF4-FFF2-40B4-BE49-F238E27FC236}">
                <a16:creationId xmlns:a16="http://schemas.microsoft.com/office/drawing/2014/main" id="{BEC81E5A-2EC8-0CBF-E000-825974DBC3C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duotone>
              <a:prstClr val="black"/>
              <a:schemeClr val="accent3">
                <a:tint val="45000"/>
                <a:satMod val="400000"/>
              </a:schemeClr>
            </a:duotone>
          </a:blip>
          <a:stretch>
            <a:fillRect/>
          </a:stretch>
        </p:blipFill>
        <p:spPr>
          <a:xfrm>
            <a:off x="-105104" y="-180202"/>
            <a:ext cx="13040677" cy="7335381"/>
          </a:xfrm>
          <a:prstGeom prst="rect">
            <a:avLst/>
          </a:prstGeom>
        </p:spPr>
      </p:pic>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0"/>
            <a:ext cx="6947910" cy="6858002"/>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a:solidFill>
                  <a:schemeClr val="bg1"/>
                </a:solidFill>
                <a:latin typeface="Poppins" panose="00000500000000000000" pitchFamily="2" charset="0"/>
                <a:ea typeface="Arial"/>
                <a:cs typeface="Poppins" panose="00000500000000000000" pitchFamily="2" charset="0"/>
                <a:sym typeface="Arial"/>
              </a:rPr>
              <a:t>The </a:t>
            </a:r>
            <a:r>
              <a:rPr lang="en-US" sz="2100" b="0" spc="10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the</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Microsoft</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a:solidFill>
                  <a:schemeClr val="bg1"/>
                </a:solidFill>
                <a:latin typeface="Poppins" panose="00000500000000000000" pitchFamily="2" charset="0"/>
                <a:ea typeface="Arial"/>
                <a:cs typeface="Poppins" panose="00000500000000000000" pitchFamily="2" charset="0"/>
                <a:sym typeface="Arial"/>
              </a:rPr>
              <a:t>User</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Ecosystem</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pic>
        <p:nvPicPr>
          <p:cNvPr id="3" name="Picture 2" descr="Logo&#10;&#10;Description automatically generated with medium confidence">
            <a:extLst>
              <a:ext uri="{FF2B5EF4-FFF2-40B4-BE49-F238E27FC236}">
                <a16:creationId xmlns:a16="http://schemas.microsoft.com/office/drawing/2014/main" id="{6AFFE509-868A-08C7-6D0B-C9CD0B83A88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
        <p:nvSpPr>
          <p:cNvPr id="9" name="TextBox 8">
            <a:extLst>
              <a:ext uri="{FF2B5EF4-FFF2-40B4-BE49-F238E27FC236}">
                <a16:creationId xmlns:a16="http://schemas.microsoft.com/office/drawing/2014/main" id="{D7665589-F58C-0392-3EA9-56B12583F836}"/>
              </a:ext>
            </a:extLst>
          </p:cNvPr>
          <p:cNvSpPr txBox="1"/>
          <p:nvPr userDrawn="1"/>
        </p:nvSpPr>
        <p:spPr>
          <a:xfrm>
            <a:off x="342900" y="1775460"/>
            <a:ext cx="584454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7200" b="0" i="0" u="none" strike="noStrike" cap="none" spc="0" normalizeH="0" baseline="0">
                <a:ln>
                  <a:noFill/>
                </a:ln>
                <a:solidFill>
                  <a:schemeClr val="bg1"/>
                </a:solidFill>
                <a:effectLst/>
                <a:uFillTx/>
                <a:latin typeface="Poppins" panose="00000500000000000000" pitchFamily="2" charset="0"/>
                <a:ea typeface="Calibri"/>
                <a:cs typeface="Poppins" panose="00000500000000000000" pitchFamily="2" charset="0"/>
                <a:sym typeface="Calibri"/>
              </a:rPr>
              <a:t>Questions?</a:t>
            </a:r>
          </a:p>
        </p:txBody>
      </p:sp>
    </p:spTree>
    <p:extLst>
      <p:ext uri="{BB962C8B-B14F-4D97-AF65-F5344CB8AC3E}">
        <p14:creationId xmlns:p14="http://schemas.microsoft.com/office/powerpoint/2010/main" val="36027184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0"/>
            <a:ext cx="6947910" cy="6858002"/>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a:solidFill>
                  <a:schemeClr val="bg1"/>
                </a:solidFill>
                <a:latin typeface="Poppins" panose="00000500000000000000" pitchFamily="2" charset="0"/>
                <a:ea typeface="Arial"/>
                <a:cs typeface="Poppins" panose="00000500000000000000" pitchFamily="2" charset="0"/>
                <a:sym typeface="Arial"/>
              </a:rPr>
              <a:t>The </a:t>
            </a:r>
            <a:r>
              <a:rPr lang="en-US" sz="2100" b="0" spc="10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the</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Microsoft</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a:solidFill>
                  <a:schemeClr val="bg1"/>
                </a:solidFill>
                <a:latin typeface="Poppins" panose="00000500000000000000" pitchFamily="2" charset="0"/>
                <a:ea typeface="Arial"/>
                <a:cs typeface="Poppins" panose="00000500000000000000" pitchFamily="2" charset="0"/>
                <a:sym typeface="Arial"/>
              </a:rPr>
              <a:t>User</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Ecosystem</a:t>
            </a:r>
          </a:p>
        </p:txBody>
      </p:sp>
      <p:sp>
        <p:nvSpPr>
          <p:cNvPr id="33" name="object 8">
            <a:extLst>
              <a:ext uri="{FF2B5EF4-FFF2-40B4-BE49-F238E27FC236}">
                <a16:creationId xmlns:a16="http://schemas.microsoft.com/office/drawing/2014/main" id="{3569A610-5E1C-D4F8-5289-A816D135C37E}"/>
              </a:ext>
            </a:extLst>
          </p:cNvPr>
          <p:cNvSpPr/>
          <p:nvPr userDrawn="1"/>
        </p:nvSpPr>
        <p:spPr>
          <a:xfrm>
            <a:off x="457200" y="1920240"/>
            <a:ext cx="94336" cy="640080"/>
          </a:xfrm>
          <a:prstGeom prst="rect">
            <a:avLst/>
          </a:prstGeom>
          <a:solidFill>
            <a:srgbClr val="000000"/>
          </a:solidFill>
          <a:ln w="12700">
            <a:miter lim="400000"/>
          </a:ln>
        </p:spPr>
        <p:txBody>
          <a:bodyPr lIns="45719" rIns="45719"/>
          <a:lstStyle/>
          <a:p>
            <a:endParaRPr/>
          </a:p>
        </p:txBody>
      </p:sp>
      <p:sp>
        <p:nvSpPr>
          <p:cNvPr id="35" name="object 6">
            <a:extLst>
              <a:ext uri="{FF2B5EF4-FFF2-40B4-BE49-F238E27FC236}">
                <a16:creationId xmlns:a16="http://schemas.microsoft.com/office/drawing/2014/main" id="{74453E69-DB16-355A-3A6D-28E72954E124}"/>
              </a:ext>
            </a:extLst>
          </p:cNvPr>
          <p:cNvSpPr txBox="1"/>
          <p:nvPr userDrawn="1"/>
        </p:nvSpPr>
        <p:spPr>
          <a:xfrm>
            <a:off x="457200" y="5669280"/>
            <a:ext cx="3108960" cy="597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a:latin typeface="Poppins" panose="00000500000000000000" pitchFamily="2" charset="0"/>
                <a:cs typeface="Poppins" panose="00000500000000000000" pitchFamily="2" charset="0"/>
              </a:rPr>
              <a:t>Decrease</a:t>
            </a:r>
            <a:r>
              <a:rPr spc="-69">
                <a:latin typeface="Poppins" panose="00000500000000000000" pitchFamily="2" charset="0"/>
                <a:cs typeface="Poppins" panose="00000500000000000000" pitchFamily="2" charset="0"/>
              </a:rPr>
              <a:t> </a:t>
            </a:r>
            <a:r>
              <a:rPr spc="90">
                <a:latin typeface="Poppins" panose="00000500000000000000" pitchFamily="2" charset="0"/>
                <a:cs typeface="Poppins" panose="00000500000000000000" pitchFamily="2" charset="0"/>
              </a:rPr>
              <a:t>Complexities,</a:t>
            </a:r>
            <a:endParaRPr lang="en-US" spc="90">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a:latin typeface="Poppins" panose="00000500000000000000" pitchFamily="2" charset="0"/>
                <a:cs typeface="Poppins" panose="00000500000000000000" pitchFamily="2" charset="0"/>
              </a:rPr>
              <a:t>Deliver</a:t>
            </a:r>
            <a:r>
              <a:rPr spc="-25">
                <a:latin typeface="Poppins" panose="00000500000000000000" pitchFamily="2" charset="0"/>
                <a:cs typeface="Poppins" panose="00000500000000000000" pitchFamily="2" charset="0"/>
              </a:rPr>
              <a:t> </a:t>
            </a:r>
            <a:r>
              <a:rPr spc="25">
                <a:latin typeface="Poppins" panose="00000500000000000000" pitchFamily="2" charset="0"/>
                <a:cs typeface="Poppins" panose="00000500000000000000" pitchFamily="2" charset="0"/>
              </a:rPr>
              <a:t>Results.</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2" name="TextBox 1">
            <a:extLst>
              <a:ext uri="{FF2B5EF4-FFF2-40B4-BE49-F238E27FC236}">
                <a16:creationId xmlns:a16="http://schemas.microsoft.com/office/drawing/2014/main" id="{A4F55DCB-D413-5686-5429-9F45411F569A}"/>
              </a:ext>
            </a:extLst>
          </p:cNvPr>
          <p:cNvSpPr txBox="1"/>
          <p:nvPr userDrawn="1"/>
        </p:nvSpPr>
        <p:spPr>
          <a:xfrm>
            <a:off x="731520" y="1828800"/>
            <a:ext cx="5760720" cy="769441"/>
          </a:xfrm>
          <a:prstGeom prst="rect">
            <a:avLst/>
          </a:prstGeom>
          <a:ln w="12700">
            <a:miter lim="400000"/>
          </a:ln>
        </p:spPr>
        <p:txBody>
          <a:bodyPr lIns="0" tIns="0" rIns="0" bIns="0" anchor="ctr" anchorCtr="0"/>
          <a:lstStyle>
            <a:lvl1pPr indent="12700">
              <a:spcBef>
                <a:spcPts val="100"/>
              </a:spcBef>
              <a:defRPr sz="4400" b="1" spc="-200">
                <a:solidFill>
                  <a:srgbClr val="7FBD42"/>
                </a:solidFill>
                <a:latin typeface="Poppins" panose="00000500000000000000" pitchFamily="2" charset="0"/>
                <a:ea typeface="Verdana"/>
                <a:cs typeface="Poppins" panose="00000500000000000000" pitchFamily="2" charset="0"/>
                <a:sym typeface="Verdana"/>
              </a:defRPr>
            </a:lvl1pPr>
            <a:lvl2pPr>
              <a:defRPr sz="4400" b="1">
                <a:solidFill>
                  <a:srgbClr val="7FBD42"/>
                </a:solidFill>
                <a:latin typeface="Verdana"/>
                <a:ea typeface="Verdana"/>
                <a:cs typeface="Verdana"/>
                <a:sym typeface="Verdana"/>
              </a:defRPr>
            </a:lvl2pPr>
            <a:lvl3pPr>
              <a:defRPr sz="4400" b="1">
                <a:solidFill>
                  <a:srgbClr val="7FBD42"/>
                </a:solidFill>
                <a:latin typeface="Verdana"/>
                <a:ea typeface="Verdana"/>
                <a:cs typeface="Verdana"/>
                <a:sym typeface="Verdana"/>
              </a:defRPr>
            </a:lvl3pPr>
            <a:lvl4pPr>
              <a:defRPr sz="4400" b="1">
                <a:solidFill>
                  <a:srgbClr val="7FBD42"/>
                </a:solidFill>
                <a:latin typeface="Verdana"/>
                <a:ea typeface="Verdana"/>
                <a:cs typeface="Verdana"/>
                <a:sym typeface="Verdana"/>
              </a:defRPr>
            </a:lvl4pPr>
            <a:lvl5pPr>
              <a:defRPr sz="4400" b="1">
                <a:solidFill>
                  <a:srgbClr val="7FBD42"/>
                </a:solidFill>
                <a:latin typeface="Verdana"/>
                <a:ea typeface="Verdana"/>
                <a:cs typeface="Verdana"/>
                <a:sym typeface="Verdana"/>
              </a:defRPr>
            </a:lvl5pPr>
            <a:lvl6pPr>
              <a:defRPr sz="4400" b="1">
                <a:solidFill>
                  <a:srgbClr val="7FBD42"/>
                </a:solidFill>
                <a:latin typeface="Verdana"/>
                <a:ea typeface="Verdana"/>
                <a:cs typeface="Verdana"/>
                <a:sym typeface="Verdana"/>
              </a:defRPr>
            </a:lvl6pPr>
            <a:lvl7pPr>
              <a:defRPr sz="4400" b="1">
                <a:solidFill>
                  <a:srgbClr val="7FBD42"/>
                </a:solidFill>
                <a:latin typeface="Verdana"/>
                <a:ea typeface="Verdana"/>
                <a:cs typeface="Verdana"/>
                <a:sym typeface="Verdana"/>
              </a:defRPr>
            </a:lvl7pPr>
            <a:lvl8pPr>
              <a:defRPr sz="4400" b="1">
                <a:solidFill>
                  <a:srgbClr val="7FBD42"/>
                </a:solidFill>
                <a:latin typeface="Verdana"/>
                <a:ea typeface="Verdana"/>
                <a:cs typeface="Verdana"/>
                <a:sym typeface="Verdana"/>
              </a:defRPr>
            </a:lvl8pPr>
            <a:lvl9pPr>
              <a:defRPr sz="4400" b="1">
                <a:solidFill>
                  <a:srgbClr val="7FBD42"/>
                </a:solidFill>
                <a:latin typeface="Verdana"/>
                <a:ea typeface="Verdana"/>
                <a:cs typeface="Verdana"/>
                <a:sym typeface="Verdana"/>
              </a:defRPr>
            </a:lvl9pPr>
          </a:lstStyle>
          <a:p>
            <a:pPr lvl="0"/>
            <a:r>
              <a:rPr lang="en-US" dirty="0"/>
              <a:t>Thank you for attending!</a:t>
            </a:r>
            <a:br>
              <a:rPr lang="en-US" dirty="0"/>
            </a:br>
            <a:r>
              <a:rPr lang="en-US" dirty="0"/>
              <a:t>Please fill out surveys!</a:t>
            </a:r>
          </a:p>
        </p:txBody>
      </p:sp>
      <p:pic>
        <p:nvPicPr>
          <p:cNvPr id="3" name="Picture 2" descr="Logo&#10;&#10;Description automatically generated with medium confidence">
            <a:extLst>
              <a:ext uri="{FF2B5EF4-FFF2-40B4-BE49-F238E27FC236}">
                <a16:creationId xmlns:a16="http://schemas.microsoft.com/office/drawing/2014/main" id="{C27A400B-2E6C-5CF4-A317-801E73BDC24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154184572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Title - Option 2">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E787B046-7824-D304-C647-6BCBE68C719F}"/>
              </a:ext>
            </a:extLst>
          </p:cNvPr>
          <p:cNvSpPr/>
          <p:nvPr/>
        </p:nvSpPr>
        <p:spPr>
          <a:xfrm>
            <a:off x="5419176" y="-22860"/>
            <a:ext cx="6772825" cy="690372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5244091" y="-22860"/>
            <a:ext cx="3131707" cy="690372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9184156" y="332603"/>
            <a:ext cx="3004402"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a:solidFill>
                  <a:schemeClr val="bg1"/>
                </a:solidFill>
                <a:latin typeface="Poppins" panose="00000500000000000000" pitchFamily="2" charset="0"/>
                <a:ea typeface="Arial"/>
                <a:cs typeface="Poppins" panose="00000500000000000000" pitchFamily="2" charset="0"/>
                <a:sym typeface="Arial"/>
              </a:rPr>
              <a:t>The </a:t>
            </a:r>
            <a:r>
              <a:rPr lang="en-US" sz="2100" b="0" spc="10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the</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Microsoft</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a:solidFill>
                  <a:schemeClr val="bg1"/>
                </a:solidFill>
                <a:latin typeface="Poppins" panose="00000500000000000000" pitchFamily="2" charset="0"/>
                <a:ea typeface="Arial"/>
                <a:cs typeface="Poppins" panose="00000500000000000000" pitchFamily="2" charset="0"/>
                <a:sym typeface="Arial"/>
              </a:rPr>
              <a:t>User</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Ecosystem</a:t>
            </a:r>
          </a:p>
        </p:txBody>
      </p:sp>
      <p:sp>
        <p:nvSpPr>
          <p:cNvPr id="33" name="object 8">
            <a:extLst>
              <a:ext uri="{FF2B5EF4-FFF2-40B4-BE49-F238E27FC236}">
                <a16:creationId xmlns:a16="http://schemas.microsoft.com/office/drawing/2014/main" id="{3569A610-5E1C-D4F8-5289-A816D135C37E}"/>
              </a:ext>
            </a:extLst>
          </p:cNvPr>
          <p:cNvSpPr/>
          <p:nvPr userDrawn="1"/>
        </p:nvSpPr>
        <p:spPr>
          <a:xfrm>
            <a:off x="457200" y="1920240"/>
            <a:ext cx="94336" cy="640080"/>
          </a:xfrm>
          <a:prstGeom prst="rect">
            <a:avLst/>
          </a:prstGeom>
          <a:solidFill>
            <a:srgbClr val="000000"/>
          </a:solidFill>
          <a:ln w="12700">
            <a:miter lim="400000"/>
          </a:ln>
        </p:spPr>
        <p:txBody>
          <a:bodyPr lIns="45719" rIns="45719"/>
          <a:lstStyle/>
          <a:p>
            <a:endParaRPr/>
          </a:p>
        </p:txBody>
      </p:sp>
      <p:sp>
        <p:nvSpPr>
          <p:cNvPr id="34" name="Text Placeholder 38">
            <a:extLst>
              <a:ext uri="{FF2B5EF4-FFF2-40B4-BE49-F238E27FC236}">
                <a16:creationId xmlns:a16="http://schemas.microsoft.com/office/drawing/2014/main" id="{EA0DBFF6-03E9-7BE4-C18A-A04D3A5A2068}"/>
              </a:ext>
            </a:extLst>
          </p:cNvPr>
          <p:cNvSpPr>
            <a:spLocks noGrp="1"/>
          </p:cNvSpPr>
          <p:nvPr userDrawn="1">
            <p:ph type="body" sz="quarter" idx="12" hasCustomPrompt="1"/>
          </p:nvPr>
        </p:nvSpPr>
        <p:spPr>
          <a:xfrm>
            <a:off x="640080" y="1920240"/>
            <a:ext cx="5354637" cy="677108"/>
          </a:xfrm>
          <a:prstGeom prst="rect">
            <a:avLst/>
          </a:prstGeom>
          <a:ln w="12700">
            <a:miter lim="400000"/>
          </a:ln>
        </p:spPr>
        <p:txBody>
          <a:bodyPr wrap="square" lIns="0" tIns="0" rIns="0" bIns="0">
            <a:spAutoFit/>
          </a:bodyPr>
          <a:lstStyle>
            <a:lvl1pP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Session Title</a:t>
            </a:r>
          </a:p>
        </p:txBody>
      </p:sp>
      <p:sp>
        <p:nvSpPr>
          <p:cNvPr id="35" name="object 6">
            <a:extLst>
              <a:ext uri="{FF2B5EF4-FFF2-40B4-BE49-F238E27FC236}">
                <a16:creationId xmlns:a16="http://schemas.microsoft.com/office/drawing/2014/main" id="{74453E69-DB16-355A-3A6D-28E72954E124}"/>
              </a:ext>
            </a:extLst>
          </p:cNvPr>
          <p:cNvSpPr txBox="1"/>
          <p:nvPr userDrawn="1"/>
        </p:nvSpPr>
        <p:spPr>
          <a:xfrm>
            <a:off x="457200" y="5669280"/>
            <a:ext cx="3108960" cy="597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a:latin typeface="Poppins" panose="00000500000000000000" pitchFamily="2" charset="0"/>
                <a:cs typeface="Poppins" panose="00000500000000000000" pitchFamily="2" charset="0"/>
              </a:rPr>
              <a:t>Decrease</a:t>
            </a:r>
            <a:r>
              <a:rPr spc="-69">
                <a:latin typeface="Poppins" panose="00000500000000000000" pitchFamily="2" charset="0"/>
                <a:cs typeface="Poppins" panose="00000500000000000000" pitchFamily="2" charset="0"/>
              </a:rPr>
              <a:t> </a:t>
            </a:r>
            <a:r>
              <a:rPr spc="90">
                <a:latin typeface="Poppins" panose="00000500000000000000" pitchFamily="2" charset="0"/>
                <a:cs typeface="Poppins" panose="00000500000000000000" pitchFamily="2" charset="0"/>
              </a:rPr>
              <a:t>Complexities,</a:t>
            </a:r>
            <a:endParaRPr lang="en-US" spc="90">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a:latin typeface="Poppins" panose="00000500000000000000" pitchFamily="2" charset="0"/>
                <a:cs typeface="Poppins" panose="00000500000000000000" pitchFamily="2" charset="0"/>
              </a:rPr>
              <a:t>Deliver</a:t>
            </a:r>
            <a:r>
              <a:rPr spc="-25">
                <a:latin typeface="Poppins" panose="00000500000000000000" pitchFamily="2" charset="0"/>
                <a:cs typeface="Poppins" panose="00000500000000000000" pitchFamily="2" charset="0"/>
              </a:rPr>
              <a:t> </a:t>
            </a:r>
            <a:r>
              <a:rPr spc="25">
                <a:latin typeface="Poppins" panose="00000500000000000000" pitchFamily="2" charset="0"/>
                <a:cs typeface="Poppins" panose="00000500000000000000" pitchFamily="2" charset="0"/>
              </a:rPr>
              <a:t>Results.</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pic>
        <p:nvPicPr>
          <p:cNvPr id="44" name="Picture 43" descr="Logo&#10;&#10;Description automatically generated with medium confidence">
            <a:extLst>
              <a:ext uri="{FF2B5EF4-FFF2-40B4-BE49-F238E27FC236}">
                <a16:creationId xmlns:a16="http://schemas.microsoft.com/office/drawing/2014/main" id="{24993D21-0FC9-7A05-FE75-C6BB811181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184798972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548640" y="685800"/>
            <a:ext cx="94336" cy="640080"/>
          </a:xfrm>
          <a:prstGeom prst="rect">
            <a:avLst/>
          </a:prstGeom>
          <a:solidFill>
            <a:srgbClr val="000000"/>
          </a:solidFill>
          <a:ln w="12700">
            <a:miter lim="400000"/>
          </a:ln>
        </p:spPr>
        <p:txBody>
          <a:bodyPr lIns="45719" rIns="45719"/>
          <a:lstStyle/>
          <a:p>
            <a:endParaRPr/>
          </a:p>
        </p:txBody>
      </p:sp>
      <p:sp>
        <p:nvSpPr>
          <p:cNvPr id="112" name="Text Placeholder 111">
            <a:extLst>
              <a:ext uri="{FF2B5EF4-FFF2-40B4-BE49-F238E27FC236}">
                <a16:creationId xmlns:a16="http://schemas.microsoft.com/office/drawing/2014/main" id="{B6F6FFC3-C3DE-0D18-3051-F0A84D2D65D9}"/>
              </a:ext>
            </a:extLst>
          </p:cNvPr>
          <p:cNvSpPr>
            <a:spLocks noGrp="1"/>
          </p:cNvSpPr>
          <p:nvPr userDrawn="1">
            <p:ph type="body" sz="quarter" idx="10" hasCustomPrompt="1"/>
          </p:nvPr>
        </p:nvSpPr>
        <p:spPr>
          <a:xfrm>
            <a:off x="549275" y="1698625"/>
            <a:ext cx="5760720" cy="4310063"/>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114" name="TextBox 113">
            <a:extLst>
              <a:ext uri="{FF2B5EF4-FFF2-40B4-BE49-F238E27FC236}">
                <a16:creationId xmlns:a16="http://schemas.microsoft.com/office/drawing/2014/main" id="{92E0EAF2-3008-EF8A-5A67-CC2DD4FF25F8}"/>
              </a:ext>
            </a:extLst>
          </p:cNvPr>
          <p:cNvSpPr txBox="1"/>
          <p:nvPr userDrawn="1"/>
        </p:nvSpPr>
        <p:spPr>
          <a:xfrm>
            <a:off x="731520" y="640080"/>
            <a:ext cx="5760720" cy="769441"/>
          </a:xfrm>
          <a:prstGeom prst="rect">
            <a:avLst/>
          </a:prstGeom>
          <a:ln w="12700">
            <a:miter lim="400000"/>
          </a:ln>
        </p:spPr>
        <p:txBody>
          <a:bodyPr lIns="0" tIns="0" rIns="0" bIns="0" anchor="ctr" anchorCtr="0"/>
          <a:lstStyle>
            <a:lvl1pPr indent="12700">
              <a:spcBef>
                <a:spcPts val="100"/>
              </a:spcBef>
              <a:defRPr sz="4400" b="1" spc="-200">
                <a:solidFill>
                  <a:srgbClr val="7FBD42"/>
                </a:solidFill>
                <a:latin typeface="Poppins" panose="00000500000000000000" pitchFamily="2" charset="0"/>
                <a:ea typeface="Verdana"/>
                <a:cs typeface="Poppins" panose="00000500000000000000" pitchFamily="2" charset="0"/>
                <a:sym typeface="Verdana"/>
              </a:defRPr>
            </a:lvl1pPr>
            <a:lvl2pPr>
              <a:defRPr sz="4400" b="1">
                <a:solidFill>
                  <a:srgbClr val="7FBD42"/>
                </a:solidFill>
                <a:latin typeface="Verdana"/>
                <a:ea typeface="Verdana"/>
                <a:cs typeface="Verdana"/>
                <a:sym typeface="Verdana"/>
              </a:defRPr>
            </a:lvl2pPr>
            <a:lvl3pPr>
              <a:defRPr sz="4400" b="1">
                <a:solidFill>
                  <a:srgbClr val="7FBD42"/>
                </a:solidFill>
                <a:latin typeface="Verdana"/>
                <a:ea typeface="Verdana"/>
                <a:cs typeface="Verdana"/>
                <a:sym typeface="Verdana"/>
              </a:defRPr>
            </a:lvl3pPr>
            <a:lvl4pPr>
              <a:defRPr sz="4400" b="1">
                <a:solidFill>
                  <a:srgbClr val="7FBD42"/>
                </a:solidFill>
                <a:latin typeface="Verdana"/>
                <a:ea typeface="Verdana"/>
                <a:cs typeface="Verdana"/>
                <a:sym typeface="Verdana"/>
              </a:defRPr>
            </a:lvl4pPr>
            <a:lvl5pPr>
              <a:defRPr sz="4400" b="1">
                <a:solidFill>
                  <a:srgbClr val="7FBD42"/>
                </a:solidFill>
                <a:latin typeface="Verdana"/>
                <a:ea typeface="Verdana"/>
                <a:cs typeface="Verdana"/>
                <a:sym typeface="Verdana"/>
              </a:defRPr>
            </a:lvl5pPr>
            <a:lvl6pPr>
              <a:defRPr sz="4400" b="1">
                <a:solidFill>
                  <a:srgbClr val="7FBD42"/>
                </a:solidFill>
                <a:latin typeface="Verdana"/>
                <a:ea typeface="Verdana"/>
                <a:cs typeface="Verdana"/>
                <a:sym typeface="Verdana"/>
              </a:defRPr>
            </a:lvl6pPr>
            <a:lvl7pPr>
              <a:defRPr sz="4400" b="1">
                <a:solidFill>
                  <a:srgbClr val="7FBD42"/>
                </a:solidFill>
                <a:latin typeface="Verdana"/>
                <a:ea typeface="Verdana"/>
                <a:cs typeface="Verdana"/>
                <a:sym typeface="Verdana"/>
              </a:defRPr>
            </a:lvl7pPr>
            <a:lvl8pPr>
              <a:defRPr sz="4400" b="1">
                <a:solidFill>
                  <a:srgbClr val="7FBD42"/>
                </a:solidFill>
                <a:latin typeface="Verdana"/>
                <a:ea typeface="Verdana"/>
                <a:cs typeface="Verdana"/>
                <a:sym typeface="Verdana"/>
              </a:defRPr>
            </a:lvl8pPr>
            <a:lvl9pPr>
              <a:defRPr sz="4400" b="1">
                <a:solidFill>
                  <a:srgbClr val="7FBD42"/>
                </a:solidFill>
                <a:latin typeface="Verdana"/>
                <a:ea typeface="Verdana"/>
                <a:cs typeface="Verdana"/>
                <a:sym typeface="Verdana"/>
              </a:defRPr>
            </a:lvl9pPr>
          </a:lstStyle>
          <a:p>
            <a:pPr lvl="0"/>
            <a:r>
              <a:rPr lang="en-US"/>
              <a:t>Agenda</a:t>
            </a:r>
          </a:p>
        </p:txBody>
      </p:sp>
      <p:grpSp>
        <p:nvGrpSpPr>
          <p:cNvPr id="149" name="Group 148">
            <a:extLst>
              <a:ext uri="{FF2B5EF4-FFF2-40B4-BE49-F238E27FC236}">
                <a16:creationId xmlns:a16="http://schemas.microsoft.com/office/drawing/2014/main" id="{ADCC29DD-9002-479E-FC3D-1A9B6B029D53}"/>
              </a:ext>
            </a:extLst>
          </p:cNvPr>
          <p:cNvGrpSpPr/>
          <p:nvPr userDrawn="1"/>
        </p:nvGrpSpPr>
        <p:grpSpPr>
          <a:xfrm>
            <a:off x="6458988" y="-22860"/>
            <a:ext cx="5733012" cy="6903721"/>
            <a:chOff x="5244091" y="-22860"/>
            <a:chExt cx="5733012" cy="6903721"/>
          </a:xfrm>
        </p:grpSpPr>
        <p:sp>
          <p:nvSpPr>
            <p:cNvPr id="150" name="object 3">
              <a:extLst>
                <a:ext uri="{FF2B5EF4-FFF2-40B4-BE49-F238E27FC236}">
                  <a16:creationId xmlns:a16="http://schemas.microsoft.com/office/drawing/2014/main" id="{08F3AA56-D5CD-7F56-F80F-23569CA36707}"/>
                </a:ext>
              </a:extLst>
            </p:cNvPr>
            <p:cNvSpPr/>
            <p:nvPr userDrawn="1"/>
          </p:nvSpPr>
          <p:spPr>
            <a:xfrm>
              <a:off x="5419176" y="-22860"/>
              <a:ext cx="5557927" cy="6903720"/>
            </a:xfrm>
            <a:prstGeom prst="rect">
              <a:avLst/>
            </a:prstGeom>
            <a:blipFill rotWithShape="1">
              <a:blip r:embed="rId2"/>
              <a:srcRect/>
              <a:stretch>
                <a:fillRect r="-21859"/>
              </a:stretch>
            </a:blipFill>
            <a:ln w="12700" cap="flat">
              <a:noFill/>
              <a:miter lim="400000"/>
            </a:ln>
            <a:effectLst/>
          </p:spPr>
          <p:txBody>
            <a:bodyPr wrap="square" lIns="45719" tIns="45719" rIns="45719" bIns="45719" numCol="1" anchor="t">
              <a:noAutofit/>
            </a:bodyPr>
            <a:lstStyle/>
            <a:p>
              <a:endParaRPr/>
            </a:p>
          </p:txBody>
        </p:sp>
        <p:sp>
          <p:nvSpPr>
            <p:cNvPr id="151" name="object 4">
              <a:extLst>
                <a:ext uri="{FF2B5EF4-FFF2-40B4-BE49-F238E27FC236}">
                  <a16:creationId xmlns:a16="http://schemas.microsoft.com/office/drawing/2014/main" id="{DD4F1FB6-7F45-2DA3-679D-A9C0AEC6796A}"/>
                </a:ext>
              </a:extLst>
            </p:cNvPr>
            <p:cNvSpPr/>
            <p:nvPr userDrawn="1"/>
          </p:nvSpPr>
          <p:spPr>
            <a:xfrm>
              <a:off x="5244091" y="-22860"/>
              <a:ext cx="3131707" cy="690372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52" name="object 5">
            <a:extLst>
              <a:ext uri="{FF2B5EF4-FFF2-40B4-BE49-F238E27FC236}">
                <a16:creationId xmlns:a16="http://schemas.microsoft.com/office/drawing/2014/main" id="{2371899C-2608-8D7E-8D7C-63477FDCB938}"/>
              </a:ext>
            </a:extLst>
          </p:cNvPr>
          <p:cNvSpPr/>
          <p:nvPr userDrawn="1"/>
        </p:nvSpPr>
        <p:spPr>
          <a:xfrm>
            <a:off x="9448800" y="332603"/>
            <a:ext cx="2743200"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3" name="object 28">
            <a:extLst>
              <a:ext uri="{FF2B5EF4-FFF2-40B4-BE49-F238E27FC236}">
                <a16:creationId xmlns:a16="http://schemas.microsoft.com/office/drawing/2014/main" id="{29CDF7D9-FF34-DD06-6BC2-E249DDA35EA8}"/>
              </a:ext>
            </a:extLst>
          </p:cNvPr>
          <p:cNvSpPr txBox="1"/>
          <p:nvPr userDrawn="1"/>
        </p:nvSpPr>
        <p:spPr>
          <a:xfrm>
            <a:off x="9966960" y="1115025"/>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pic>
        <p:nvPicPr>
          <p:cNvPr id="154" name="Picture 153" descr="Logo&#10;&#10;Description automatically generated with medium confidence">
            <a:extLst>
              <a:ext uri="{FF2B5EF4-FFF2-40B4-BE49-F238E27FC236}">
                <a16:creationId xmlns:a16="http://schemas.microsoft.com/office/drawing/2014/main" id="{15861145-AD72-D473-9CF6-F7744AD28FB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4080" y="548641"/>
            <a:ext cx="2286000" cy="471815"/>
          </a:xfrm>
          <a:prstGeom prst="rect">
            <a:avLst/>
          </a:prstGeom>
        </p:spPr>
      </p:pic>
      <p:sp>
        <p:nvSpPr>
          <p:cNvPr id="155" name="object 9">
            <a:extLst>
              <a:ext uri="{FF2B5EF4-FFF2-40B4-BE49-F238E27FC236}">
                <a16:creationId xmlns:a16="http://schemas.microsoft.com/office/drawing/2014/main" id="{14ADC99A-9994-F7FE-E1CC-8B8D74A35ABF}"/>
              </a:ext>
            </a:extLst>
          </p:cNvPr>
          <p:cNvSpPr txBox="1">
            <a:spLocks/>
          </p:cNvSpPr>
          <p:nvPr userDrawn="1"/>
        </p:nvSpPr>
        <p:spPr>
          <a:xfrm>
            <a:off x="7112000" y="5669280"/>
            <a:ext cx="4754986" cy="729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1800" b="0">
                <a:solidFill>
                  <a:schemeClr val="bg1"/>
                </a:solidFill>
                <a:latin typeface="Poppins" panose="00000500000000000000" pitchFamily="2" charset="0"/>
                <a:ea typeface="Arial"/>
                <a:cs typeface="Poppins" panose="00000500000000000000" pitchFamily="2" charset="0"/>
                <a:sym typeface="Arial"/>
              </a:rPr>
              <a:t>The </a:t>
            </a:r>
            <a:r>
              <a:rPr lang="en-US" sz="1800" b="0" spc="10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the</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Microsoft</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a:solidFill>
                  <a:schemeClr val="bg1"/>
                </a:solidFill>
                <a:latin typeface="Poppins" panose="00000500000000000000" pitchFamily="2" charset="0"/>
                <a:ea typeface="Arial"/>
                <a:cs typeface="Poppins" panose="00000500000000000000" pitchFamily="2" charset="0"/>
                <a:sym typeface="Arial"/>
              </a:rPr>
              <a:t>User</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Ecosystem</a:t>
            </a:r>
          </a:p>
        </p:txBody>
      </p:sp>
    </p:spTree>
    <p:extLst>
      <p:ext uri="{BB962C8B-B14F-4D97-AF65-F5344CB8AC3E}">
        <p14:creationId xmlns:p14="http://schemas.microsoft.com/office/powerpoint/2010/main" val="26321782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 Divider">
    <p:spTree>
      <p:nvGrpSpPr>
        <p:cNvPr id="1" name=""/>
        <p:cNvGrpSpPr/>
        <p:nvPr/>
      </p:nvGrpSpPr>
      <p:grpSpPr>
        <a:xfrm>
          <a:off x="0" y="0"/>
          <a:ext cx="0" cy="0"/>
          <a:chOff x="0" y="0"/>
          <a:chExt cx="0" cy="0"/>
        </a:xfrm>
      </p:grpSpPr>
      <p:grpSp>
        <p:nvGrpSpPr>
          <p:cNvPr id="28" name="object 25">
            <a:extLst>
              <a:ext uri="{FF2B5EF4-FFF2-40B4-BE49-F238E27FC236}">
                <a16:creationId xmlns:a16="http://schemas.microsoft.com/office/drawing/2014/main" id="{7722C1FC-A127-E0AC-4C16-C40A7647137E}"/>
              </a:ext>
            </a:extLst>
          </p:cNvPr>
          <p:cNvGrpSpPr/>
          <p:nvPr userDrawn="1"/>
        </p:nvGrpSpPr>
        <p:grpSpPr>
          <a:xfrm>
            <a:off x="-14514" y="-22860"/>
            <a:ext cx="4429821" cy="6903720"/>
            <a:chOff x="0" y="0"/>
            <a:chExt cx="4429819" cy="6858000"/>
          </a:xfrm>
        </p:grpSpPr>
        <p:sp>
          <p:nvSpPr>
            <p:cNvPr id="29" name="object 26">
              <a:extLst>
                <a:ext uri="{FF2B5EF4-FFF2-40B4-BE49-F238E27FC236}">
                  <a16:creationId xmlns:a16="http://schemas.microsoft.com/office/drawing/2014/main" id="{20A6BC7A-E77D-3457-29D9-CBF85F568C7D}"/>
                </a:ext>
              </a:extLst>
            </p:cNvPr>
            <p:cNvSpPr/>
            <p:nvPr/>
          </p:nvSpPr>
          <p:spPr>
            <a:xfrm>
              <a:off x="-1" y="0"/>
              <a:ext cx="4227031"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grpSp>
          <p:nvGrpSpPr>
            <p:cNvPr id="30" name="object 27">
              <a:extLst>
                <a:ext uri="{FF2B5EF4-FFF2-40B4-BE49-F238E27FC236}">
                  <a16:creationId xmlns:a16="http://schemas.microsoft.com/office/drawing/2014/main" id="{D75B9E5C-A617-E305-CB3F-E3A3048D2E61}"/>
                </a:ext>
              </a:extLst>
            </p:cNvPr>
            <p:cNvGrpSpPr/>
            <p:nvPr/>
          </p:nvGrpSpPr>
          <p:grpSpPr>
            <a:xfrm>
              <a:off x="1297822" y="0"/>
              <a:ext cx="3131998" cy="6858001"/>
              <a:chOff x="0" y="0"/>
              <a:chExt cx="3131997" cy="6858000"/>
            </a:xfrm>
          </p:grpSpPr>
          <p:sp>
            <p:nvSpPr>
              <p:cNvPr id="31" name="Shape">
                <a:extLst>
                  <a:ext uri="{FF2B5EF4-FFF2-40B4-BE49-F238E27FC236}">
                    <a16:creationId xmlns:a16="http://schemas.microsoft.com/office/drawing/2014/main" id="{6BEA9FC8-8ADD-E608-6934-6C5174FDF84A}"/>
                  </a:ext>
                </a:extLst>
              </p:cNvPr>
              <p:cNvSpPr/>
              <p:nvPr/>
            </p:nvSpPr>
            <p:spPr>
              <a:xfrm>
                <a:off x="0" y="0"/>
                <a:ext cx="3131998"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972" y="0"/>
                    </a:lnTo>
                    <a:lnTo>
                      <a:pt x="0" y="21600"/>
                    </a:lnTo>
                    <a:lnTo>
                      <a:pt x="417" y="21600"/>
                    </a:lnTo>
                    <a:lnTo>
                      <a:pt x="12026" y="9087"/>
                    </a:lnTo>
                    <a:lnTo>
                      <a:pt x="13093" y="9087"/>
                    </a:lnTo>
                    <a:lnTo>
                      <a:pt x="2160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2" name="Triangle">
                <a:extLst>
                  <a:ext uri="{FF2B5EF4-FFF2-40B4-BE49-F238E27FC236}">
                    <a16:creationId xmlns:a16="http://schemas.microsoft.com/office/drawing/2014/main" id="{F0113718-9CC3-63EB-98F4-3823AFDE0199}"/>
                  </a:ext>
                </a:extLst>
              </p:cNvPr>
              <p:cNvSpPr/>
              <p:nvPr/>
            </p:nvSpPr>
            <p:spPr>
              <a:xfrm>
                <a:off x="1743814" y="2885248"/>
                <a:ext cx="154672" cy="31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19704" y="21600"/>
                    </a:lnTo>
                    <a:lnTo>
                      <a:pt x="21600" y="0"/>
                    </a:lnTo>
                    <a:close/>
                  </a:path>
                </a:pathLst>
              </a:custGeom>
              <a:noFill/>
              <a:ln w="12700" cap="flat">
                <a:noFill/>
                <a:miter lim="400000"/>
              </a:ln>
              <a:effectLst/>
            </p:spPr>
            <p:txBody>
              <a:bodyPr wrap="square" lIns="45719" tIns="45719" rIns="45719" bIns="45719" numCol="1" anchor="t">
                <a:noAutofit/>
              </a:bodyPr>
              <a:lstStyle/>
              <a:p>
                <a:endParaRPr/>
              </a:p>
            </p:txBody>
          </p:sp>
        </p:grpSp>
      </p:grpSp>
      <p:grpSp>
        <p:nvGrpSpPr>
          <p:cNvPr id="34" name="object 25">
            <a:extLst>
              <a:ext uri="{FF2B5EF4-FFF2-40B4-BE49-F238E27FC236}">
                <a16:creationId xmlns:a16="http://schemas.microsoft.com/office/drawing/2014/main" id="{16F80BC7-8E75-7038-E42C-37B02569DA75}"/>
              </a:ext>
            </a:extLst>
          </p:cNvPr>
          <p:cNvGrpSpPr/>
          <p:nvPr userDrawn="1"/>
        </p:nvGrpSpPr>
        <p:grpSpPr>
          <a:xfrm flipH="1" flipV="1">
            <a:off x="7776693" y="-22860"/>
            <a:ext cx="4429821" cy="6903720"/>
            <a:chOff x="0" y="0"/>
            <a:chExt cx="4429819" cy="6858000"/>
          </a:xfrm>
        </p:grpSpPr>
        <p:sp>
          <p:nvSpPr>
            <p:cNvPr id="35" name="object 26">
              <a:extLst>
                <a:ext uri="{FF2B5EF4-FFF2-40B4-BE49-F238E27FC236}">
                  <a16:creationId xmlns:a16="http://schemas.microsoft.com/office/drawing/2014/main" id="{2F4C09FF-2443-C6A6-0293-21727CD9DDF6}"/>
                </a:ext>
              </a:extLst>
            </p:cNvPr>
            <p:cNvSpPr/>
            <p:nvPr/>
          </p:nvSpPr>
          <p:spPr>
            <a:xfrm>
              <a:off x="-1" y="0"/>
              <a:ext cx="4227031"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grpSp>
          <p:nvGrpSpPr>
            <p:cNvPr id="36" name="object 27">
              <a:extLst>
                <a:ext uri="{FF2B5EF4-FFF2-40B4-BE49-F238E27FC236}">
                  <a16:creationId xmlns:a16="http://schemas.microsoft.com/office/drawing/2014/main" id="{93AD175D-9B65-ECB1-AB70-18D69F7E51E2}"/>
                </a:ext>
              </a:extLst>
            </p:cNvPr>
            <p:cNvGrpSpPr/>
            <p:nvPr/>
          </p:nvGrpSpPr>
          <p:grpSpPr>
            <a:xfrm>
              <a:off x="1297822" y="0"/>
              <a:ext cx="3131998" cy="6858001"/>
              <a:chOff x="0" y="0"/>
              <a:chExt cx="3131997" cy="6858000"/>
            </a:xfrm>
          </p:grpSpPr>
          <p:sp>
            <p:nvSpPr>
              <p:cNvPr id="37" name="Shape">
                <a:extLst>
                  <a:ext uri="{FF2B5EF4-FFF2-40B4-BE49-F238E27FC236}">
                    <a16:creationId xmlns:a16="http://schemas.microsoft.com/office/drawing/2014/main" id="{16B97CA0-C670-864E-80D6-C20C2BE3A3C6}"/>
                  </a:ext>
                </a:extLst>
              </p:cNvPr>
              <p:cNvSpPr/>
              <p:nvPr/>
            </p:nvSpPr>
            <p:spPr>
              <a:xfrm>
                <a:off x="0" y="0"/>
                <a:ext cx="3131998"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972" y="0"/>
                    </a:lnTo>
                    <a:lnTo>
                      <a:pt x="0" y="21600"/>
                    </a:lnTo>
                    <a:lnTo>
                      <a:pt x="417" y="21600"/>
                    </a:lnTo>
                    <a:lnTo>
                      <a:pt x="12026" y="9087"/>
                    </a:lnTo>
                    <a:lnTo>
                      <a:pt x="13093" y="9087"/>
                    </a:lnTo>
                    <a:lnTo>
                      <a:pt x="2160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Triangle">
                <a:extLst>
                  <a:ext uri="{FF2B5EF4-FFF2-40B4-BE49-F238E27FC236}">
                    <a16:creationId xmlns:a16="http://schemas.microsoft.com/office/drawing/2014/main" id="{0CC069D4-307E-5CD0-5F29-6261D9A032DB}"/>
                  </a:ext>
                </a:extLst>
              </p:cNvPr>
              <p:cNvSpPr/>
              <p:nvPr/>
            </p:nvSpPr>
            <p:spPr>
              <a:xfrm>
                <a:off x="1743814" y="2885248"/>
                <a:ext cx="154672" cy="31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19704" y="21600"/>
                    </a:lnTo>
                    <a:lnTo>
                      <a:pt x="21600" y="0"/>
                    </a:lnTo>
                    <a:close/>
                  </a:path>
                </a:pathLst>
              </a:custGeom>
              <a:noFill/>
              <a:ln w="12700" cap="flat">
                <a:noFill/>
                <a:miter lim="400000"/>
              </a:ln>
              <a:effectLst/>
            </p:spPr>
            <p:txBody>
              <a:bodyPr wrap="square" lIns="45719" tIns="45719" rIns="45719" bIns="45719" numCol="1" anchor="t">
                <a:noAutofit/>
              </a:bodyPr>
              <a:lstStyle/>
              <a:p>
                <a:endParaRPr/>
              </a:p>
            </p:txBody>
          </p:sp>
        </p:grpSp>
      </p:grpSp>
      <p:sp>
        <p:nvSpPr>
          <p:cNvPr id="39" name="Text Placeholder 38">
            <a:extLst>
              <a:ext uri="{FF2B5EF4-FFF2-40B4-BE49-F238E27FC236}">
                <a16:creationId xmlns:a16="http://schemas.microsoft.com/office/drawing/2014/main" id="{D4F9291D-E240-9EDA-4878-DB0114FF681B}"/>
              </a:ext>
            </a:extLst>
          </p:cNvPr>
          <p:cNvSpPr>
            <a:spLocks noGrp="1"/>
          </p:cNvSpPr>
          <p:nvPr>
            <p:ph type="body" sz="quarter" idx="12" hasCustomPrompt="1"/>
          </p:nvPr>
        </p:nvSpPr>
        <p:spPr>
          <a:xfrm>
            <a:off x="3418682" y="3090446"/>
            <a:ext cx="5354637" cy="677108"/>
          </a:xfrm>
          <a:prstGeom prst="rect">
            <a:avLst/>
          </a:prstGeom>
          <a:ln w="12700">
            <a:miter lim="400000"/>
          </a:ln>
        </p:spPr>
        <p:txBody>
          <a:bodyPr wrap="square" lIns="0" tIns="0" rIns="0" bIns="0">
            <a:spAutoFit/>
          </a:bodyPr>
          <a:lstStyle>
            <a:lvl1pPr algn="ct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Section Title</a:t>
            </a:r>
          </a:p>
        </p:txBody>
      </p:sp>
      <p:sp>
        <p:nvSpPr>
          <p:cNvPr id="41" name="object 14">
            <a:extLst>
              <a:ext uri="{FF2B5EF4-FFF2-40B4-BE49-F238E27FC236}">
                <a16:creationId xmlns:a16="http://schemas.microsoft.com/office/drawing/2014/main" id="{E97AA8C1-EF5D-EFD4-7ABE-C4A6F50ADDDE}"/>
              </a:ext>
            </a:extLst>
          </p:cNvPr>
          <p:cNvSpPr/>
          <p:nvPr userDrawn="1"/>
        </p:nvSpPr>
        <p:spPr>
          <a:xfrm>
            <a:off x="9187599" y="5486400"/>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72" name="object 28">
            <a:extLst>
              <a:ext uri="{FF2B5EF4-FFF2-40B4-BE49-F238E27FC236}">
                <a16:creationId xmlns:a16="http://schemas.microsoft.com/office/drawing/2014/main" id="{712BEEF5-540F-C796-E2E3-8E5BD64BE15A}"/>
              </a:ext>
            </a:extLst>
          </p:cNvPr>
          <p:cNvSpPr txBox="1"/>
          <p:nvPr userDrawn="1"/>
        </p:nvSpPr>
        <p:spPr>
          <a:xfrm>
            <a:off x="10106304" y="6309360"/>
            <a:ext cx="1980593" cy="1846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a:latin typeface="Poppins" panose="00000500000000000000" pitchFamily="2" charset="0"/>
                <a:cs typeface="Poppins" panose="00000500000000000000" pitchFamily="2" charset="0"/>
              </a:rPr>
              <a:t>For Users, By Users</a:t>
            </a:r>
            <a:endParaRPr spc="70">
              <a:latin typeface="Poppins" panose="00000500000000000000" pitchFamily="2" charset="0"/>
              <a:cs typeface="Poppins" panose="00000500000000000000" pitchFamily="2" charset="0"/>
            </a:endParaRPr>
          </a:p>
        </p:txBody>
      </p:sp>
      <p:sp>
        <p:nvSpPr>
          <p:cNvPr id="95" name="object 6">
            <a:extLst>
              <a:ext uri="{FF2B5EF4-FFF2-40B4-BE49-F238E27FC236}">
                <a16:creationId xmlns:a16="http://schemas.microsoft.com/office/drawing/2014/main" id="{D7A1C2B8-5AEC-D33D-849D-A50D3BAA7F78}"/>
              </a:ext>
            </a:extLst>
          </p:cNvPr>
          <p:cNvSpPr txBox="1"/>
          <p:nvPr userDrawn="1"/>
        </p:nvSpPr>
        <p:spPr>
          <a:xfrm>
            <a:off x="457200" y="457200"/>
            <a:ext cx="3108960" cy="5978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a:solidFill>
                  <a:schemeClr val="bg1"/>
                </a:solidFill>
                <a:latin typeface="Poppins" panose="00000500000000000000" pitchFamily="2" charset="0"/>
                <a:cs typeface="Poppins" panose="00000500000000000000" pitchFamily="2" charset="0"/>
              </a:rPr>
              <a:t>Decrease</a:t>
            </a:r>
            <a:r>
              <a:rPr spc="-69">
                <a:solidFill>
                  <a:schemeClr val="bg1"/>
                </a:solidFill>
                <a:latin typeface="Poppins" panose="00000500000000000000" pitchFamily="2" charset="0"/>
                <a:cs typeface="Poppins" panose="00000500000000000000" pitchFamily="2" charset="0"/>
              </a:rPr>
              <a:t> </a:t>
            </a:r>
            <a:r>
              <a:rPr spc="90">
                <a:solidFill>
                  <a:schemeClr val="bg1"/>
                </a:solidFill>
                <a:latin typeface="Poppins" panose="00000500000000000000" pitchFamily="2" charset="0"/>
                <a:cs typeface="Poppins" panose="00000500000000000000" pitchFamily="2" charset="0"/>
              </a:rPr>
              <a:t>Complexities,</a:t>
            </a:r>
            <a:endParaRPr lang="en-US" spc="90">
              <a:solidFill>
                <a:schemeClr val="bg1"/>
              </a:solidFill>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a:solidFill>
                  <a:schemeClr val="bg1"/>
                </a:solidFill>
                <a:latin typeface="Poppins" panose="00000500000000000000" pitchFamily="2" charset="0"/>
                <a:cs typeface="Poppins" panose="00000500000000000000" pitchFamily="2" charset="0"/>
              </a:rPr>
              <a:t>Deliver</a:t>
            </a:r>
            <a:r>
              <a:rPr spc="-25">
                <a:solidFill>
                  <a:schemeClr val="bg1"/>
                </a:solidFill>
                <a:latin typeface="Poppins" panose="00000500000000000000" pitchFamily="2" charset="0"/>
                <a:cs typeface="Poppins" panose="00000500000000000000" pitchFamily="2" charset="0"/>
              </a:rPr>
              <a:t> </a:t>
            </a:r>
            <a:r>
              <a:rPr spc="25">
                <a:solidFill>
                  <a:schemeClr val="bg1"/>
                </a:solidFill>
                <a:latin typeface="Poppins" panose="00000500000000000000" pitchFamily="2" charset="0"/>
                <a:cs typeface="Poppins" panose="00000500000000000000" pitchFamily="2" charset="0"/>
              </a:rPr>
              <a:t>Results.</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9144000" y="6581001"/>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lgn="r"/>
            <a:r>
              <a:rPr lang="en-US" sz="1000">
                <a:solidFill>
                  <a:schemeClr val="bg1"/>
                </a:solidFill>
              </a:rPr>
              <a:t>@ 2022 Dynamic Communities</a:t>
            </a:r>
          </a:p>
        </p:txBody>
      </p:sp>
      <p:pic>
        <p:nvPicPr>
          <p:cNvPr id="96" name="Picture 95" descr="Logo&#10;&#10;Description automatically generated with medium confidence">
            <a:extLst>
              <a:ext uri="{FF2B5EF4-FFF2-40B4-BE49-F238E27FC236}">
                <a16:creationId xmlns:a16="http://schemas.microsoft.com/office/drawing/2014/main" id="{FC11CE2B-EFA0-73CE-C9DD-A40146D5EB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715670"/>
            <a:ext cx="2468880" cy="509561"/>
          </a:xfrm>
          <a:prstGeom prst="rect">
            <a:avLst/>
          </a:prstGeom>
        </p:spPr>
      </p:pic>
    </p:spTree>
    <p:extLst>
      <p:ext uri="{BB962C8B-B14F-4D97-AF65-F5344CB8AC3E}">
        <p14:creationId xmlns:p14="http://schemas.microsoft.com/office/powerpoint/2010/main" val="133385463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Agenda">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6F2BC7AB-F7C2-246E-E09F-8F340E96BB55}"/>
              </a:ext>
            </a:extLst>
          </p:cNvPr>
          <p:cNvGrpSpPr/>
          <p:nvPr userDrawn="1"/>
        </p:nvGrpSpPr>
        <p:grpSpPr>
          <a:xfrm>
            <a:off x="6458988" y="-22860"/>
            <a:ext cx="5733012" cy="6903721"/>
            <a:chOff x="5244091" y="-22860"/>
            <a:chExt cx="5733012" cy="6903721"/>
          </a:xfrm>
        </p:grpSpPr>
        <p:sp>
          <p:nvSpPr>
            <p:cNvPr id="32" name="object 3">
              <a:extLst>
                <a:ext uri="{FF2B5EF4-FFF2-40B4-BE49-F238E27FC236}">
                  <a16:creationId xmlns:a16="http://schemas.microsoft.com/office/drawing/2014/main" id="{CB1ED5BC-5640-6437-0B87-7D4477F621DF}"/>
                </a:ext>
              </a:extLst>
            </p:cNvPr>
            <p:cNvSpPr/>
            <p:nvPr userDrawn="1"/>
          </p:nvSpPr>
          <p:spPr>
            <a:xfrm>
              <a:off x="5419176" y="-22860"/>
              <a:ext cx="5557927" cy="6903720"/>
            </a:xfrm>
            <a:prstGeom prst="rect">
              <a:avLst/>
            </a:prstGeom>
            <a:blipFill rotWithShape="1">
              <a:blip r:embed="rId2"/>
              <a:srcRect/>
              <a:stretch>
                <a:fillRect r="-21859"/>
              </a:stretch>
            </a:blipFill>
            <a:ln w="12700" cap="flat">
              <a:noFill/>
              <a:miter lim="400000"/>
            </a:ln>
            <a:effectLst/>
          </p:spPr>
          <p:txBody>
            <a:bodyPr wrap="square" lIns="45719" tIns="45719" rIns="45719" bIns="45719" numCol="1" anchor="t">
              <a:noAutofit/>
            </a:bodyPr>
            <a:lstStyle/>
            <a:p>
              <a:endParaRPr/>
            </a:p>
          </p:txBody>
        </p:sp>
        <p:sp>
          <p:nvSpPr>
            <p:cNvPr id="33" name="object 4">
              <a:extLst>
                <a:ext uri="{FF2B5EF4-FFF2-40B4-BE49-F238E27FC236}">
                  <a16:creationId xmlns:a16="http://schemas.microsoft.com/office/drawing/2014/main" id="{32994E8E-2357-50A8-5E19-6A557153D122}"/>
                </a:ext>
              </a:extLst>
            </p:cNvPr>
            <p:cNvSpPr/>
            <p:nvPr userDrawn="1"/>
          </p:nvSpPr>
          <p:spPr>
            <a:xfrm>
              <a:off x="5244091" y="-22860"/>
              <a:ext cx="3131707" cy="690372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548640" y="685800"/>
            <a:ext cx="94336" cy="640080"/>
          </a:xfrm>
          <a:prstGeom prst="rect">
            <a:avLst/>
          </a:prstGeom>
          <a:solidFill>
            <a:srgbClr val="000000"/>
          </a:solidFill>
          <a:ln w="12700">
            <a:miter lim="400000"/>
          </a:ln>
        </p:spPr>
        <p:txBody>
          <a:bodyPr lIns="45719" rIns="45719"/>
          <a:lstStyle/>
          <a:p>
            <a:endParaRPr/>
          </a:p>
        </p:txBody>
      </p:sp>
      <p:sp>
        <p:nvSpPr>
          <p:cNvPr id="112" name="Text Placeholder 111">
            <a:extLst>
              <a:ext uri="{FF2B5EF4-FFF2-40B4-BE49-F238E27FC236}">
                <a16:creationId xmlns:a16="http://schemas.microsoft.com/office/drawing/2014/main" id="{B6F6FFC3-C3DE-0D18-3051-F0A84D2D65D9}"/>
              </a:ext>
            </a:extLst>
          </p:cNvPr>
          <p:cNvSpPr>
            <a:spLocks noGrp="1"/>
          </p:cNvSpPr>
          <p:nvPr>
            <p:ph type="body" sz="quarter" idx="10" hasCustomPrompt="1"/>
          </p:nvPr>
        </p:nvSpPr>
        <p:spPr>
          <a:xfrm>
            <a:off x="549275" y="1698625"/>
            <a:ext cx="5760720" cy="4310063"/>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2" name="Text Placeholder 38">
            <a:extLst>
              <a:ext uri="{FF2B5EF4-FFF2-40B4-BE49-F238E27FC236}">
                <a16:creationId xmlns:a16="http://schemas.microsoft.com/office/drawing/2014/main" id="{333B92DC-C992-E058-8FA4-991E8DBB36D3}"/>
              </a:ext>
            </a:extLst>
          </p:cNvPr>
          <p:cNvSpPr>
            <a:spLocks noGrp="1"/>
          </p:cNvSpPr>
          <p:nvPr>
            <p:ph type="body" sz="quarter" idx="12" hasCustomPrompt="1"/>
          </p:nvPr>
        </p:nvSpPr>
        <p:spPr>
          <a:xfrm>
            <a:off x="731520" y="640080"/>
            <a:ext cx="5354637" cy="677108"/>
          </a:xfrm>
          <a:prstGeom prst="rect">
            <a:avLst/>
          </a:prstGeom>
          <a:ln w="12700">
            <a:miter lim="400000"/>
          </a:ln>
        </p:spPr>
        <p:txBody>
          <a:bodyPr wrap="square" lIns="0" tIns="0" rIns="0" bIns="0">
            <a:spAutoFit/>
          </a:bodyPr>
          <a:lstStyle>
            <a:lvl1pP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Section Title</a:t>
            </a:r>
          </a:p>
        </p:txBody>
      </p:sp>
      <p:sp>
        <p:nvSpPr>
          <p:cNvPr id="30" name="object 9">
            <a:extLst>
              <a:ext uri="{FF2B5EF4-FFF2-40B4-BE49-F238E27FC236}">
                <a16:creationId xmlns:a16="http://schemas.microsoft.com/office/drawing/2014/main" id="{87136137-281B-665A-436C-2C613DD41CAD}"/>
              </a:ext>
            </a:extLst>
          </p:cNvPr>
          <p:cNvSpPr txBox="1">
            <a:spLocks/>
          </p:cNvSpPr>
          <p:nvPr userDrawn="1"/>
        </p:nvSpPr>
        <p:spPr>
          <a:xfrm>
            <a:off x="7112000" y="5669280"/>
            <a:ext cx="4754986" cy="729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1800" b="0">
                <a:solidFill>
                  <a:schemeClr val="bg1"/>
                </a:solidFill>
                <a:latin typeface="Poppins" panose="00000500000000000000" pitchFamily="2" charset="0"/>
                <a:ea typeface="Arial"/>
                <a:cs typeface="Poppins" panose="00000500000000000000" pitchFamily="2" charset="0"/>
                <a:sym typeface="Arial"/>
              </a:rPr>
              <a:t>The </a:t>
            </a:r>
            <a:r>
              <a:rPr lang="en-US" sz="1800" b="0" spc="10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the</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Microsoft</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a:solidFill>
                  <a:schemeClr val="bg1"/>
                </a:solidFill>
                <a:latin typeface="Poppins" panose="00000500000000000000" pitchFamily="2" charset="0"/>
                <a:ea typeface="Arial"/>
                <a:cs typeface="Poppins" panose="00000500000000000000" pitchFamily="2" charset="0"/>
                <a:sym typeface="Arial"/>
              </a:rPr>
              <a:t>User</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Ecosystem</a:t>
            </a:r>
          </a:p>
        </p:txBody>
      </p:sp>
      <p:sp>
        <p:nvSpPr>
          <p:cNvPr id="34" name="object 5">
            <a:extLst>
              <a:ext uri="{FF2B5EF4-FFF2-40B4-BE49-F238E27FC236}">
                <a16:creationId xmlns:a16="http://schemas.microsoft.com/office/drawing/2014/main" id="{6EDAB479-DE0B-E9AF-59A4-075C6DC7B221}"/>
              </a:ext>
            </a:extLst>
          </p:cNvPr>
          <p:cNvSpPr/>
          <p:nvPr userDrawn="1"/>
        </p:nvSpPr>
        <p:spPr>
          <a:xfrm>
            <a:off x="9448800" y="332603"/>
            <a:ext cx="2743200"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5" name="object 28">
            <a:extLst>
              <a:ext uri="{FF2B5EF4-FFF2-40B4-BE49-F238E27FC236}">
                <a16:creationId xmlns:a16="http://schemas.microsoft.com/office/drawing/2014/main" id="{768369BC-603E-3C5F-3FFA-EE67A53BC843}"/>
              </a:ext>
            </a:extLst>
          </p:cNvPr>
          <p:cNvSpPr txBox="1"/>
          <p:nvPr userDrawn="1"/>
        </p:nvSpPr>
        <p:spPr>
          <a:xfrm>
            <a:off x="9966960" y="1115025"/>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pic>
        <p:nvPicPr>
          <p:cNvPr id="37" name="Picture 36" descr="Logo&#10;&#10;Description automatically generated with medium confidence">
            <a:extLst>
              <a:ext uri="{FF2B5EF4-FFF2-40B4-BE49-F238E27FC236}">
                <a16:creationId xmlns:a16="http://schemas.microsoft.com/office/drawing/2014/main" id="{14A38209-398D-A7A0-29FE-C0D3F9753F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4080" y="548641"/>
            <a:ext cx="2286000" cy="471815"/>
          </a:xfrm>
          <a:prstGeom prst="rect">
            <a:avLst/>
          </a:prstGeom>
        </p:spPr>
      </p:pic>
    </p:spTree>
    <p:extLst>
      <p:ext uri="{BB962C8B-B14F-4D97-AF65-F5344CB8AC3E}">
        <p14:creationId xmlns:p14="http://schemas.microsoft.com/office/powerpoint/2010/main" val="26745745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 name="object 3">
            <a:extLst>
              <a:ext uri="{FF2B5EF4-FFF2-40B4-BE49-F238E27FC236}">
                <a16:creationId xmlns:a16="http://schemas.microsoft.com/office/drawing/2014/main" id="{E94725E8-F135-1830-26B8-E291C242E208}"/>
              </a:ext>
            </a:extLst>
          </p:cNvPr>
          <p:cNvSpPr/>
          <p:nvPr/>
        </p:nvSpPr>
        <p:spPr>
          <a:xfrm>
            <a:off x="1524" y="0"/>
            <a:ext cx="12188952" cy="914400"/>
          </a:xfrm>
          <a:prstGeom prst="rect">
            <a:avLst/>
          </a:prstGeom>
          <a:blipFill rotWithShape="1">
            <a:blip r:embed="rId2"/>
            <a:srcRect/>
            <a:stretch>
              <a:fillRect l="-6870" t="-658028" b="-390"/>
            </a:stretch>
          </a:blipFill>
          <a:ln w="12700" cap="flat">
            <a:noFill/>
            <a:miter lim="400000"/>
          </a:ln>
          <a:effectLst/>
        </p:spPr>
        <p:txBody>
          <a:bodyPr wrap="square" lIns="45719" tIns="45719" rIns="45719" bIns="45719" numCol="1" anchor="t">
            <a:noAutofit/>
          </a:bodyPr>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457200" y="137160"/>
            <a:ext cx="94336" cy="640080"/>
          </a:xfrm>
          <a:prstGeom prst="rect">
            <a:avLst/>
          </a:prstGeom>
          <a:solidFill>
            <a:schemeClr val="bg1"/>
          </a:solidFill>
          <a:ln w="12700">
            <a:miter lim="400000"/>
          </a:ln>
        </p:spPr>
        <p:txBody>
          <a:bodyPr lIns="45719" rIns="45719"/>
          <a:lstStyle/>
          <a:p>
            <a:endParaRPr/>
          </a:p>
        </p:txBody>
      </p:sp>
      <p:sp>
        <p:nvSpPr>
          <p:cNvPr id="2" name="Text Placeholder 38">
            <a:extLst>
              <a:ext uri="{FF2B5EF4-FFF2-40B4-BE49-F238E27FC236}">
                <a16:creationId xmlns:a16="http://schemas.microsoft.com/office/drawing/2014/main" id="{333B92DC-C992-E058-8FA4-991E8DBB36D3}"/>
              </a:ext>
            </a:extLst>
          </p:cNvPr>
          <p:cNvSpPr>
            <a:spLocks noGrp="1"/>
          </p:cNvSpPr>
          <p:nvPr>
            <p:ph type="body" sz="quarter" idx="12" hasCustomPrompt="1"/>
          </p:nvPr>
        </p:nvSpPr>
        <p:spPr>
          <a:xfrm>
            <a:off x="741364" y="164813"/>
            <a:ext cx="8750980" cy="584775"/>
          </a:xfrm>
          <a:prstGeom prst="rect">
            <a:avLst/>
          </a:prstGeom>
          <a:ln w="12700">
            <a:miter lim="400000"/>
          </a:ln>
        </p:spPr>
        <p:txBody>
          <a:bodyPr wrap="square" lIns="0" tIns="0" rIns="0" bIns="0">
            <a:spAutoFit/>
          </a:bodyPr>
          <a:lstStyle>
            <a:lvl1pPr>
              <a:defRPr kumimoji="0" lang="en-US" sz="3800" b="1" spc="-215" normalizeH="0" smtClean="0">
                <a:ln>
                  <a:noFill/>
                </a:ln>
                <a:solidFill>
                  <a:schemeClr val="bg1"/>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Content Header</a:t>
            </a:r>
          </a:p>
        </p:txBody>
      </p:sp>
      <p:sp>
        <p:nvSpPr>
          <p:cNvPr id="7" name="Text Placeholder 111">
            <a:extLst>
              <a:ext uri="{FF2B5EF4-FFF2-40B4-BE49-F238E27FC236}">
                <a16:creationId xmlns:a16="http://schemas.microsoft.com/office/drawing/2014/main" id="{8078B32E-EF5A-1B85-DBCD-4F8AF18C4E01}"/>
              </a:ext>
            </a:extLst>
          </p:cNvPr>
          <p:cNvSpPr>
            <a:spLocks noGrp="1"/>
          </p:cNvSpPr>
          <p:nvPr>
            <p:ph type="body" sz="quarter" idx="10" hasCustomPrompt="1"/>
          </p:nvPr>
        </p:nvSpPr>
        <p:spPr>
          <a:xfrm>
            <a:off x="457200" y="1096974"/>
            <a:ext cx="11277600" cy="5139014"/>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8" name="object 6">
            <a:extLst>
              <a:ext uri="{FF2B5EF4-FFF2-40B4-BE49-F238E27FC236}">
                <a16:creationId xmlns:a16="http://schemas.microsoft.com/office/drawing/2014/main" id="{75A2763F-A704-7424-CDE0-AB6A41EA2E1A}"/>
              </a:ext>
            </a:extLst>
          </p:cNvPr>
          <p:cNvSpPr txBox="1"/>
          <p:nvPr userDrawn="1"/>
        </p:nvSpPr>
        <p:spPr>
          <a:xfrm>
            <a:off x="8595360" y="6309360"/>
            <a:ext cx="3108960" cy="4649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R="5080" indent="12700" algn="r">
              <a:lnSpc>
                <a:spcPct val="109800"/>
              </a:lnSpc>
              <a:defRPr spc="100">
                <a:solidFill>
                  <a:srgbClr val="252F35"/>
                </a:solidFill>
                <a:latin typeface="Arial"/>
                <a:ea typeface="Arial"/>
                <a:cs typeface="Arial"/>
                <a:sym typeface="Arial"/>
              </a:defRPr>
            </a:pPr>
            <a:r>
              <a:rPr sz="1400">
                <a:latin typeface="Poppins" panose="00000500000000000000" pitchFamily="2" charset="0"/>
                <a:cs typeface="Poppins" panose="00000500000000000000" pitchFamily="2" charset="0"/>
              </a:rPr>
              <a:t>Decrease</a:t>
            </a:r>
            <a:r>
              <a:rPr sz="1400" spc="-69">
                <a:latin typeface="Poppins" panose="00000500000000000000" pitchFamily="2" charset="0"/>
                <a:cs typeface="Poppins" panose="00000500000000000000" pitchFamily="2" charset="0"/>
              </a:rPr>
              <a:t> </a:t>
            </a:r>
            <a:r>
              <a:rPr sz="1400" spc="90">
                <a:latin typeface="Poppins" panose="00000500000000000000" pitchFamily="2" charset="0"/>
                <a:cs typeface="Poppins" panose="00000500000000000000" pitchFamily="2" charset="0"/>
              </a:rPr>
              <a:t>Complexities,</a:t>
            </a:r>
            <a:endParaRPr lang="en-US" sz="1400" spc="90">
              <a:latin typeface="Poppins" panose="00000500000000000000" pitchFamily="2" charset="0"/>
              <a:cs typeface="Poppins" panose="00000500000000000000" pitchFamily="2" charset="0"/>
            </a:endParaRPr>
          </a:p>
          <a:p>
            <a:pPr marR="5080" indent="12700" algn="r">
              <a:lnSpc>
                <a:spcPct val="109800"/>
              </a:lnSpc>
              <a:defRPr spc="100">
                <a:solidFill>
                  <a:srgbClr val="252F35"/>
                </a:solidFill>
                <a:latin typeface="Arial"/>
                <a:ea typeface="Arial"/>
                <a:cs typeface="Arial"/>
                <a:sym typeface="Arial"/>
              </a:defRPr>
            </a:pPr>
            <a:r>
              <a:rPr sz="1400" spc="65">
                <a:latin typeface="Poppins" panose="00000500000000000000" pitchFamily="2" charset="0"/>
                <a:cs typeface="Poppins" panose="00000500000000000000" pitchFamily="2" charset="0"/>
              </a:rPr>
              <a:t>Deliver</a:t>
            </a:r>
            <a:r>
              <a:rPr sz="1400" spc="-25">
                <a:latin typeface="Poppins" panose="00000500000000000000" pitchFamily="2" charset="0"/>
                <a:cs typeface="Poppins" panose="00000500000000000000" pitchFamily="2" charset="0"/>
              </a:rPr>
              <a:t> </a:t>
            </a:r>
            <a:r>
              <a:rPr sz="1400" spc="25">
                <a:latin typeface="Poppins" panose="00000500000000000000" pitchFamily="2" charset="0"/>
                <a:cs typeface="Poppins" panose="00000500000000000000" pitchFamily="2" charset="0"/>
              </a:rPr>
              <a:t>Results.</a:t>
            </a:r>
          </a:p>
        </p:txBody>
      </p:sp>
      <p:sp>
        <p:nvSpPr>
          <p:cNvPr id="9" name="object 5">
            <a:extLst>
              <a:ext uri="{FF2B5EF4-FFF2-40B4-BE49-F238E27FC236}">
                <a16:creationId xmlns:a16="http://schemas.microsoft.com/office/drawing/2014/main" id="{B27880F3-800F-1786-4A7B-CFC88ACA2D8F}"/>
              </a:ext>
            </a:extLst>
          </p:cNvPr>
          <p:cNvSpPr/>
          <p:nvPr userDrawn="1"/>
        </p:nvSpPr>
        <p:spPr>
          <a:xfrm>
            <a:off x="10376190" y="114300"/>
            <a:ext cx="1828800" cy="685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pic>
        <p:nvPicPr>
          <p:cNvPr id="10" name="Picture 9" descr="Logo&#10;&#10;Description automatically generated with medium confidence">
            <a:extLst>
              <a:ext uri="{FF2B5EF4-FFF2-40B4-BE49-F238E27FC236}">
                <a16:creationId xmlns:a16="http://schemas.microsoft.com/office/drawing/2014/main" id="{2AE32D7A-7BFD-DACB-184D-BA6CEF6DE1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5600" y="229873"/>
            <a:ext cx="1600200" cy="330271"/>
          </a:xfrm>
          <a:prstGeom prst="rect">
            <a:avLst/>
          </a:prstGeom>
        </p:spPr>
      </p:pic>
      <p:sp>
        <p:nvSpPr>
          <p:cNvPr id="11" name="object 28">
            <a:extLst>
              <a:ext uri="{FF2B5EF4-FFF2-40B4-BE49-F238E27FC236}">
                <a16:creationId xmlns:a16="http://schemas.microsoft.com/office/drawing/2014/main" id="{AE9DA2F4-AED3-F2A9-0E8B-D5FDCE8FF8A0}"/>
              </a:ext>
            </a:extLst>
          </p:cNvPr>
          <p:cNvSpPr txBox="1"/>
          <p:nvPr userDrawn="1"/>
        </p:nvSpPr>
        <p:spPr>
          <a:xfrm>
            <a:off x="10675260" y="621538"/>
            <a:ext cx="1371600" cy="12311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z="800" spc="100" baseline="0">
                <a:latin typeface="Poppins" panose="00000500000000000000" pitchFamily="2" charset="0"/>
                <a:cs typeface="Poppins" panose="00000500000000000000" pitchFamily="2" charset="0"/>
              </a:rPr>
              <a:t>For Users, By Users</a:t>
            </a:r>
            <a:endParaRPr sz="800" spc="100" baseline="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5900826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 name="object 3">
            <a:extLst>
              <a:ext uri="{FF2B5EF4-FFF2-40B4-BE49-F238E27FC236}">
                <a16:creationId xmlns:a16="http://schemas.microsoft.com/office/drawing/2014/main" id="{E94725E8-F135-1830-26B8-E291C242E208}"/>
              </a:ext>
            </a:extLst>
          </p:cNvPr>
          <p:cNvSpPr/>
          <p:nvPr/>
        </p:nvSpPr>
        <p:spPr>
          <a:xfrm>
            <a:off x="1524" y="0"/>
            <a:ext cx="12188952" cy="914400"/>
          </a:xfrm>
          <a:prstGeom prst="rect">
            <a:avLst/>
          </a:prstGeom>
          <a:blipFill rotWithShape="1">
            <a:blip r:embed="rId2"/>
            <a:srcRect/>
            <a:stretch>
              <a:fillRect l="-6870" t="-658028" b="-390"/>
            </a:stretch>
          </a:blipFill>
          <a:ln w="12700" cap="flat">
            <a:noFill/>
            <a:miter lim="400000"/>
          </a:ln>
          <a:effectLst/>
        </p:spPr>
        <p:txBody>
          <a:bodyPr wrap="square" lIns="45719" tIns="45719" rIns="45719" bIns="45719" numCol="1" anchor="t">
            <a:noAutofit/>
          </a:bodyPr>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457200" y="137160"/>
            <a:ext cx="94336" cy="640080"/>
          </a:xfrm>
          <a:prstGeom prst="rect">
            <a:avLst/>
          </a:prstGeom>
          <a:solidFill>
            <a:schemeClr val="bg1"/>
          </a:solidFill>
          <a:ln w="12700">
            <a:miter lim="400000"/>
          </a:ln>
        </p:spPr>
        <p:txBody>
          <a:bodyPr lIns="45719" rIns="45719"/>
          <a:lstStyle/>
          <a:p>
            <a:endParaRPr/>
          </a:p>
        </p:txBody>
      </p:sp>
      <p:sp>
        <p:nvSpPr>
          <p:cNvPr id="2" name="Text Placeholder 38">
            <a:extLst>
              <a:ext uri="{FF2B5EF4-FFF2-40B4-BE49-F238E27FC236}">
                <a16:creationId xmlns:a16="http://schemas.microsoft.com/office/drawing/2014/main" id="{333B92DC-C992-E058-8FA4-991E8DBB36D3}"/>
              </a:ext>
            </a:extLst>
          </p:cNvPr>
          <p:cNvSpPr>
            <a:spLocks noGrp="1"/>
          </p:cNvSpPr>
          <p:nvPr>
            <p:ph type="body" sz="quarter" idx="12" hasCustomPrompt="1"/>
          </p:nvPr>
        </p:nvSpPr>
        <p:spPr>
          <a:xfrm>
            <a:off x="741364" y="164813"/>
            <a:ext cx="8750980" cy="584775"/>
          </a:xfrm>
          <a:prstGeom prst="rect">
            <a:avLst/>
          </a:prstGeom>
          <a:ln w="12700">
            <a:miter lim="400000"/>
          </a:ln>
        </p:spPr>
        <p:txBody>
          <a:bodyPr wrap="square" lIns="0" tIns="0" rIns="0" bIns="0">
            <a:spAutoFit/>
          </a:bodyPr>
          <a:lstStyle>
            <a:lvl1pPr>
              <a:defRPr kumimoji="0" lang="en-US" sz="3800" b="1" spc="-215" normalizeH="0" smtClean="0">
                <a:ln>
                  <a:noFill/>
                </a:ln>
                <a:solidFill>
                  <a:schemeClr val="bg1"/>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Content Header</a:t>
            </a:r>
          </a:p>
        </p:txBody>
      </p:sp>
      <p:sp>
        <p:nvSpPr>
          <p:cNvPr id="7" name="Text Placeholder 111">
            <a:extLst>
              <a:ext uri="{FF2B5EF4-FFF2-40B4-BE49-F238E27FC236}">
                <a16:creationId xmlns:a16="http://schemas.microsoft.com/office/drawing/2014/main" id="{8078B32E-EF5A-1B85-DBCD-4F8AF18C4E01}"/>
              </a:ext>
            </a:extLst>
          </p:cNvPr>
          <p:cNvSpPr>
            <a:spLocks noGrp="1"/>
          </p:cNvSpPr>
          <p:nvPr>
            <p:ph type="body" sz="quarter" idx="10" hasCustomPrompt="1"/>
          </p:nvPr>
        </p:nvSpPr>
        <p:spPr>
          <a:xfrm>
            <a:off x="457200" y="1096974"/>
            <a:ext cx="5503985" cy="5139014"/>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8" name="object 6">
            <a:extLst>
              <a:ext uri="{FF2B5EF4-FFF2-40B4-BE49-F238E27FC236}">
                <a16:creationId xmlns:a16="http://schemas.microsoft.com/office/drawing/2014/main" id="{75A2763F-A704-7424-CDE0-AB6A41EA2E1A}"/>
              </a:ext>
            </a:extLst>
          </p:cNvPr>
          <p:cNvSpPr txBox="1"/>
          <p:nvPr userDrawn="1"/>
        </p:nvSpPr>
        <p:spPr>
          <a:xfrm>
            <a:off x="8595360" y="6309360"/>
            <a:ext cx="3108960" cy="4649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R="5080" indent="12700" algn="r">
              <a:lnSpc>
                <a:spcPct val="109800"/>
              </a:lnSpc>
              <a:defRPr spc="100">
                <a:solidFill>
                  <a:srgbClr val="252F35"/>
                </a:solidFill>
                <a:latin typeface="Arial"/>
                <a:ea typeface="Arial"/>
                <a:cs typeface="Arial"/>
                <a:sym typeface="Arial"/>
              </a:defRPr>
            </a:pPr>
            <a:r>
              <a:rPr sz="1400">
                <a:latin typeface="Poppins" panose="00000500000000000000" pitchFamily="2" charset="0"/>
                <a:cs typeface="Poppins" panose="00000500000000000000" pitchFamily="2" charset="0"/>
              </a:rPr>
              <a:t>Decrease</a:t>
            </a:r>
            <a:r>
              <a:rPr sz="1400" spc="-69">
                <a:latin typeface="Poppins" panose="00000500000000000000" pitchFamily="2" charset="0"/>
                <a:cs typeface="Poppins" panose="00000500000000000000" pitchFamily="2" charset="0"/>
              </a:rPr>
              <a:t> </a:t>
            </a:r>
            <a:r>
              <a:rPr sz="1400" spc="90">
                <a:latin typeface="Poppins" panose="00000500000000000000" pitchFamily="2" charset="0"/>
                <a:cs typeface="Poppins" panose="00000500000000000000" pitchFamily="2" charset="0"/>
              </a:rPr>
              <a:t>Complexities,</a:t>
            </a:r>
            <a:endParaRPr lang="en-US" sz="1400" spc="90">
              <a:latin typeface="Poppins" panose="00000500000000000000" pitchFamily="2" charset="0"/>
              <a:cs typeface="Poppins" panose="00000500000000000000" pitchFamily="2" charset="0"/>
            </a:endParaRPr>
          </a:p>
          <a:p>
            <a:pPr marR="5080" indent="12700" algn="r">
              <a:lnSpc>
                <a:spcPct val="109800"/>
              </a:lnSpc>
              <a:defRPr spc="100">
                <a:solidFill>
                  <a:srgbClr val="252F35"/>
                </a:solidFill>
                <a:latin typeface="Arial"/>
                <a:ea typeface="Arial"/>
                <a:cs typeface="Arial"/>
                <a:sym typeface="Arial"/>
              </a:defRPr>
            </a:pPr>
            <a:r>
              <a:rPr sz="1400" spc="65">
                <a:latin typeface="Poppins" panose="00000500000000000000" pitchFamily="2" charset="0"/>
                <a:cs typeface="Poppins" panose="00000500000000000000" pitchFamily="2" charset="0"/>
              </a:rPr>
              <a:t>Deliver</a:t>
            </a:r>
            <a:r>
              <a:rPr sz="1400" spc="-25">
                <a:latin typeface="Poppins" panose="00000500000000000000" pitchFamily="2" charset="0"/>
                <a:cs typeface="Poppins" panose="00000500000000000000" pitchFamily="2" charset="0"/>
              </a:rPr>
              <a:t> </a:t>
            </a:r>
            <a:r>
              <a:rPr sz="1400" spc="25">
                <a:latin typeface="Poppins" panose="00000500000000000000" pitchFamily="2" charset="0"/>
                <a:cs typeface="Poppins" panose="00000500000000000000" pitchFamily="2" charset="0"/>
              </a:rPr>
              <a:t>Results.</a:t>
            </a:r>
          </a:p>
        </p:txBody>
      </p:sp>
      <p:sp>
        <p:nvSpPr>
          <p:cNvPr id="9" name="object 5">
            <a:extLst>
              <a:ext uri="{FF2B5EF4-FFF2-40B4-BE49-F238E27FC236}">
                <a16:creationId xmlns:a16="http://schemas.microsoft.com/office/drawing/2014/main" id="{B27880F3-800F-1786-4A7B-CFC88ACA2D8F}"/>
              </a:ext>
            </a:extLst>
          </p:cNvPr>
          <p:cNvSpPr/>
          <p:nvPr userDrawn="1"/>
        </p:nvSpPr>
        <p:spPr>
          <a:xfrm>
            <a:off x="10376190" y="114300"/>
            <a:ext cx="1828800" cy="685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pic>
        <p:nvPicPr>
          <p:cNvPr id="10" name="Picture 9" descr="Logo&#10;&#10;Description automatically generated with medium confidence">
            <a:extLst>
              <a:ext uri="{FF2B5EF4-FFF2-40B4-BE49-F238E27FC236}">
                <a16:creationId xmlns:a16="http://schemas.microsoft.com/office/drawing/2014/main" id="{2AE32D7A-7BFD-DACB-184D-BA6CEF6DE1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5600" y="229873"/>
            <a:ext cx="1600200" cy="330271"/>
          </a:xfrm>
          <a:prstGeom prst="rect">
            <a:avLst/>
          </a:prstGeom>
        </p:spPr>
      </p:pic>
      <p:sp>
        <p:nvSpPr>
          <p:cNvPr id="11" name="object 28">
            <a:extLst>
              <a:ext uri="{FF2B5EF4-FFF2-40B4-BE49-F238E27FC236}">
                <a16:creationId xmlns:a16="http://schemas.microsoft.com/office/drawing/2014/main" id="{AE9DA2F4-AED3-F2A9-0E8B-D5FDCE8FF8A0}"/>
              </a:ext>
            </a:extLst>
          </p:cNvPr>
          <p:cNvSpPr txBox="1"/>
          <p:nvPr userDrawn="1"/>
        </p:nvSpPr>
        <p:spPr>
          <a:xfrm>
            <a:off x="10675260" y="621538"/>
            <a:ext cx="1371600" cy="12311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z="800" spc="100" baseline="0">
                <a:latin typeface="Poppins" panose="00000500000000000000" pitchFamily="2" charset="0"/>
                <a:cs typeface="Poppins" panose="00000500000000000000" pitchFamily="2" charset="0"/>
              </a:rPr>
              <a:t>For Users, By Users</a:t>
            </a:r>
            <a:endParaRPr sz="800" spc="100" baseline="0">
              <a:latin typeface="Poppins" panose="00000500000000000000" pitchFamily="2" charset="0"/>
              <a:cs typeface="Poppins" panose="00000500000000000000" pitchFamily="2" charset="0"/>
            </a:endParaRPr>
          </a:p>
        </p:txBody>
      </p:sp>
      <p:sp>
        <p:nvSpPr>
          <p:cNvPr id="3" name="Text Placeholder 111">
            <a:extLst>
              <a:ext uri="{FF2B5EF4-FFF2-40B4-BE49-F238E27FC236}">
                <a16:creationId xmlns:a16="http://schemas.microsoft.com/office/drawing/2014/main" id="{A9AC5A4F-CB4B-CD3E-349E-55AC69C9D3D2}"/>
              </a:ext>
            </a:extLst>
          </p:cNvPr>
          <p:cNvSpPr>
            <a:spLocks noGrp="1"/>
          </p:cNvSpPr>
          <p:nvPr>
            <p:ph type="body" sz="quarter" idx="13" hasCustomPrompt="1"/>
          </p:nvPr>
        </p:nvSpPr>
        <p:spPr>
          <a:xfrm>
            <a:off x="6096000" y="1096974"/>
            <a:ext cx="5503985" cy="5139014"/>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Tree>
    <p:extLst>
      <p:ext uri="{BB962C8B-B14F-4D97-AF65-F5344CB8AC3E}">
        <p14:creationId xmlns:p14="http://schemas.microsoft.com/office/powerpoint/2010/main" val="252968879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 name="object 3">
            <a:extLst>
              <a:ext uri="{FF2B5EF4-FFF2-40B4-BE49-F238E27FC236}">
                <a16:creationId xmlns:a16="http://schemas.microsoft.com/office/drawing/2014/main" id="{E94725E8-F135-1830-26B8-E291C242E208}"/>
              </a:ext>
            </a:extLst>
          </p:cNvPr>
          <p:cNvSpPr/>
          <p:nvPr/>
        </p:nvSpPr>
        <p:spPr>
          <a:xfrm>
            <a:off x="1524" y="0"/>
            <a:ext cx="12188952" cy="914400"/>
          </a:xfrm>
          <a:prstGeom prst="rect">
            <a:avLst/>
          </a:prstGeom>
          <a:blipFill rotWithShape="1">
            <a:blip r:embed="rId2"/>
            <a:srcRect/>
            <a:stretch>
              <a:fillRect l="-6870" t="-658028" b="-390"/>
            </a:stretch>
          </a:blipFill>
          <a:ln w="12700" cap="flat">
            <a:noFill/>
            <a:miter lim="400000"/>
          </a:ln>
          <a:effectLst/>
        </p:spPr>
        <p:txBody>
          <a:bodyPr wrap="square" lIns="45719" tIns="45719" rIns="45719" bIns="45719" numCol="1" anchor="t">
            <a:noAutofit/>
          </a:bodyPr>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457200" y="137160"/>
            <a:ext cx="94336" cy="640080"/>
          </a:xfrm>
          <a:prstGeom prst="rect">
            <a:avLst/>
          </a:prstGeom>
          <a:solidFill>
            <a:schemeClr val="bg1"/>
          </a:solidFill>
          <a:ln w="12700">
            <a:miter lim="400000"/>
          </a:ln>
        </p:spPr>
        <p:txBody>
          <a:bodyPr lIns="45719" rIns="45719"/>
          <a:lstStyle/>
          <a:p>
            <a:endParaRPr/>
          </a:p>
        </p:txBody>
      </p:sp>
      <p:sp>
        <p:nvSpPr>
          <p:cNvPr id="2" name="Text Placeholder 38">
            <a:extLst>
              <a:ext uri="{FF2B5EF4-FFF2-40B4-BE49-F238E27FC236}">
                <a16:creationId xmlns:a16="http://schemas.microsoft.com/office/drawing/2014/main" id="{333B92DC-C992-E058-8FA4-991E8DBB36D3}"/>
              </a:ext>
            </a:extLst>
          </p:cNvPr>
          <p:cNvSpPr>
            <a:spLocks noGrp="1"/>
          </p:cNvSpPr>
          <p:nvPr>
            <p:ph type="body" sz="quarter" idx="12" hasCustomPrompt="1"/>
          </p:nvPr>
        </p:nvSpPr>
        <p:spPr>
          <a:xfrm>
            <a:off x="741364" y="164813"/>
            <a:ext cx="8750980" cy="584775"/>
          </a:xfrm>
          <a:prstGeom prst="rect">
            <a:avLst/>
          </a:prstGeom>
          <a:ln w="12700">
            <a:miter lim="400000"/>
          </a:ln>
        </p:spPr>
        <p:txBody>
          <a:bodyPr wrap="square" lIns="0" tIns="0" rIns="0" bIns="0">
            <a:spAutoFit/>
          </a:bodyPr>
          <a:lstStyle>
            <a:lvl1pPr>
              <a:defRPr kumimoji="0" lang="en-US" sz="3800" b="1" spc="-215" normalizeH="0" smtClean="0">
                <a:ln>
                  <a:noFill/>
                </a:ln>
                <a:solidFill>
                  <a:schemeClr val="bg1"/>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Content Header</a:t>
            </a:r>
          </a:p>
        </p:txBody>
      </p:sp>
      <p:sp>
        <p:nvSpPr>
          <p:cNvPr id="7" name="Text Placeholder 111">
            <a:extLst>
              <a:ext uri="{FF2B5EF4-FFF2-40B4-BE49-F238E27FC236}">
                <a16:creationId xmlns:a16="http://schemas.microsoft.com/office/drawing/2014/main" id="{8078B32E-EF5A-1B85-DBCD-4F8AF18C4E01}"/>
              </a:ext>
            </a:extLst>
          </p:cNvPr>
          <p:cNvSpPr>
            <a:spLocks noGrp="1"/>
          </p:cNvSpPr>
          <p:nvPr>
            <p:ph type="body" sz="quarter" idx="10" hasCustomPrompt="1"/>
          </p:nvPr>
        </p:nvSpPr>
        <p:spPr>
          <a:xfrm>
            <a:off x="457200" y="1743350"/>
            <a:ext cx="5503985" cy="4492637"/>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8" name="object 6">
            <a:extLst>
              <a:ext uri="{FF2B5EF4-FFF2-40B4-BE49-F238E27FC236}">
                <a16:creationId xmlns:a16="http://schemas.microsoft.com/office/drawing/2014/main" id="{75A2763F-A704-7424-CDE0-AB6A41EA2E1A}"/>
              </a:ext>
            </a:extLst>
          </p:cNvPr>
          <p:cNvSpPr txBox="1"/>
          <p:nvPr userDrawn="1"/>
        </p:nvSpPr>
        <p:spPr>
          <a:xfrm>
            <a:off x="8595360" y="6309360"/>
            <a:ext cx="3108960" cy="464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gn="r">
              <a:lnSpc>
                <a:spcPct val="109800"/>
              </a:lnSpc>
              <a:defRPr spc="100">
                <a:solidFill>
                  <a:srgbClr val="252F35"/>
                </a:solidFill>
                <a:latin typeface="Arial"/>
                <a:ea typeface="Arial"/>
                <a:cs typeface="Arial"/>
                <a:sym typeface="Arial"/>
              </a:defRPr>
            </a:pPr>
            <a:r>
              <a:rPr sz="1400">
                <a:latin typeface="Poppins" panose="00000500000000000000" pitchFamily="2" charset="0"/>
                <a:cs typeface="Poppins" panose="00000500000000000000" pitchFamily="2" charset="0"/>
              </a:rPr>
              <a:t>Decrease</a:t>
            </a:r>
            <a:r>
              <a:rPr sz="1400" spc="-69">
                <a:latin typeface="Poppins" panose="00000500000000000000" pitchFamily="2" charset="0"/>
                <a:cs typeface="Poppins" panose="00000500000000000000" pitchFamily="2" charset="0"/>
              </a:rPr>
              <a:t> </a:t>
            </a:r>
            <a:r>
              <a:rPr sz="1400" spc="90">
                <a:latin typeface="Poppins" panose="00000500000000000000" pitchFamily="2" charset="0"/>
                <a:cs typeface="Poppins" panose="00000500000000000000" pitchFamily="2" charset="0"/>
              </a:rPr>
              <a:t>Complexities,</a:t>
            </a:r>
            <a:endParaRPr lang="en-US" sz="1400" spc="90">
              <a:latin typeface="Poppins" panose="00000500000000000000" pitchFamily="2" charset="0"/>
              <a:cs typeface="Poppins" panose="00000500000000000000" pitchFamily="2" charset="0"/>
            </a:endParaRPr>
          </a:p>
          <a:p>
            <a:pPr marR="5080" indent="12700" algn="r">
              <a:lnSpc>
                <a:spcPct val="109800"/>
              </a:lnSpc>
              <a:defRPr spc="100">
                <a:solidFill>
                  <a:srgbClr val="252F35"/>
                </a:solidFill>
                <a:latin typeface="Arial"/>
                <a:ea typeface="Arial"/>
                <a:cs typeface="Arial"/>
                <a:sym typeface="Arial"/>
              </a:defRPr>
            </a:pPr>
            <a:r>
              <a:rPr sz="1400" spc="65">
                <a:latin typeface="Poppins" panose="00000500000000000000" pitchFamily="2" charset="0"/>
                <a:cs typeface="Poppins" panose="00000500000000000000" pitchFamily="2" charset="0"/>
              </a:rPr>
              <a:t>Deliver</a:t>
            </a:r>
            <a:r>
              <a:rPr sz="1400" spc="-25">
                <a:latin typeface="Poppins" panose="00000500000000000000" pitchFamily="2" charset="0"/>
                <a:cs typeface="Poppins" panose="00000500000000000000" pitchFamily="2" charset="0"/>
              </a:rPr>
              <a:t> </a:t>
            </a:r>
            <a:r>
              <a:rPr sz="1400" spc="25">
                <a:latin typeface="Poppins" panose="00000500000000000000" pitchFamily="2" charset="0"/>
                <a:cs typeface="Poppins" panose="00000500000000000000" pitchFamily="2" charset="0"/>
              </a:rPr>
              <a:t>Results.</a:t>
            </a:r>
          </a:p>
        </p:txBody>
      </p:sp>
      <p:sp>
        <p:nvSpPr>
          <p:cNvPr id="9" name="object 5">
            <a:extLst>
              <a:ext uri="{FF2B5EF4-FFF2-40B4-BE49-F238E27FC236}">
                <a16:creationId xmlns:a16="http://schemas.microsoft.com/office/drawing/2014/main" id="{B27880F3-800F-1786-4A7B-CFC88ACA2D8F}"/>
              </a:ext>
            </a:extLst>
          </p:cNvPr>
          <p:cNvSpPr/>
          <p:nvPr userDrawn="1"/>
        </p:nvSpPr>
        <p:spPr>
          <a:xfrm>
            <a:off x="10376190" y="114300"/>
            <a:ext cx="1828800" cy="685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pic>
        <p:nvPicPr>
          <p:cNvPr id="10" name="Picture 9" descr="Logo&#10;&#10;Description automatically generated with medium confidence">
            <a:extLst>
              <a:ext uri="{FF2B5EF4-FFF2-40B4-BE49-F238E27FC236}">
                <a16:creationId xmlns:a16="http://schemas.microsoft.com/office/drawing/2014/main" id="{2AE32D7A-7BFD-DACB-184D-BA6CEF6DE1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5600" y="229873"/>
            <a:ext cx="1600200" cy="330271"/>
          </a:xfrm>
          <a:prstGeom prst="rect">
            <a:avLst/>
          </a:prstGeom>
        </p:spPr>
      </p:pic>
      <p:sp>
        <p:nvSpPr>
          <p:cNvPr id="11" name="object 28">
            <a:extLst>
              <a:ext uri="{FF2B5EF4-FFF2-40B4-BE49-F238E27FC236}">
                <a16:creationId xmlns:a16="http://schemas.microsoft.com/office/drawing/2014/main" id="{AE9DA2F4-AED3-F2A9-0E8B-D5FDCE8FF8A0}"/>
              </a:ext>
            </a:extLst>
          </p:cNvPr>
          <p:cNvSpPr txBox="1"/>
          <p:nvPr userDrawn="1"/>
        </p:nvSpPr>
        <p:spPr>
          <a:xfrm>
            <a:off x="10675260" y="621538"/>
            <a:ext cx="1371600"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z="800" spc="100" baseline="0">
                <a:latin typeface="Poppins" panose="00000500000000000000" pitchFamily="2" charset="0"/>
                <a:cs typeface="Poppins" panose="00000500000000000000" pitchFamily="2" charset="0"/>
              </a:rPr>
              <a:t>For Users, By Users</a:t>
            </a:r>
            <a:endParaRPr sz="800" spc="100" baseline="0">
              <a:latin typeface="Poppins" panose="00000500000000000000" pitchFamily="2" charset="0"/>
              <a:cs typeface="Poppins" panose="00000500000000000000" pitchFamily="2" charset="0"/>
            </a:endParaRPr>
          </a:p>
        </p:txBody>
      </p:sp>
      <p:sp>
        <p:nvSpPr>
          <p:cNvPr id="3" name="Text Placeholder 111">
            <a:extLst>
              <a:ext uri="{FF2B5EF4-FFF2-40B4-BE49-F238E27FC236}">
                <a16:creationId xmlns:a16="http://schemas.microsoft.com/office/drawing/2014/main" id="{A9AC5A4F-CB4B-CD3E-349E-55AC69C9D3D2}"/>
              </a:ext>
            </a:extLst>
          </p:cNvPr>
          <p:cNvSpPr>
            <a:spLocks noGrp="1"/>
          </p:cNvSpPr>
          <p:nvPr>
            <p:ph type="body" sz="quarter" idx="13" hasCustomPrompt="1"/>
          </p:nvPr>
        </p:nvSpPr>
        <p:spPr>
          <a:xfrm>
            <a:off x="6096000" y="1743350"/>
            <a:ext cx="5503985" cy="4492638"/>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5" name="Text Placeholder 111">
            <a:extLst>
              <a:ext uri="{FF2B5EF4-FFF2-40B4-BE49-F238E27FC236}">
                <a16:creationId xmlns:a16="http://schemas.microsoft.com/office/drawing/2014/main" id="{B7BC38AD-B519-D959-F56F-9E9D771B85E6}"/>
              </a:ext>
            </a:extLst>
          </p:cNvPr>
          <p:cNvSpPr>
            <a:spLocks noGrp="1"/>
          </p:cNvSpPr>
          <p:nvPr>
            <p:ph type="body" sz="quarter" idx="14" hasCustomPrompt="1"/>
          </p:nvPr>
        </p:nvSpPr>
        <p:spPr>
          <a:xfrm>
            <a:off x="448407" y="1105131"/>
            <a:ext cx="5503985" cy="501059"/>
          </a:xfrm>
          <a:prstGeom prst="rect">
            <a:avLst/>
          </a:prstGeom>
        </p:spPr>
        <p:txBody>
          <a:bodyPr/>
          <a:lstStyle>
            <a:lvl1pPr marL="0" indent="0">
              <a:lnSpc>
                <a:spcPct val="150000"/>
              </a:lnSpc>
              <a:buFont typeface="Arial" panose="020B0604020202020204" pitchFamily="34" charset="0"/>
              <a:buNone/>
              <a:defRPr b="1">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b="1"/>
              <a:t>Header</a:t>
            </a:r>
            <a:endParaRPr lang="en-US"/>
          </a:p>
        </p:txBody>
      </p:sp>
      <p:sp>
        <p:nvSpPr>
          <p:cNvPr id="6" name="Text Placeholder 111">
            <a:extLst>
              <a:ext uri="{FF2B5EF4-FFF2-40B4-BE49-F238E27FC236}">
                <a16:creationId xmlns:a16="http://schemas.microsoft.com/office/drawing/2014/main" id="{FDE22C46-3CCC-4344-85CA-086CB4603771}"/>
              </a:ext>
            </a:extLst>
          </p:cNvPr>
          <p:cNvSpPr>
            <a:spLocks noGrp="1"/>
          </p:cNvSpPr>
          <p:nvPr>
            <p:ph type="body" sz="quarter" idx="15" hasCustomPrompt="1"/>
          </p:nvPr>
        </p:nvSpPr>
        <p:spPr>
          <a:xfrm>
            <a:off x="6096000" y="1120016"/>
            <a:ext cx="5503985" cy="501059"/>
          </a:xfrm>
          <a:prstGeom prst="rect">
            <a:avLst/>
          </a:prstGeom>
        </p:spPr>
        <p:txBody>
          <a:bodyPr/>
          <a:lstStyle>
            <a:lvl1pPr marL="0" indent="0">
              <a:lnSpc>
                <a:spcPct val="150000"/>
              </a:lnSpc>
              <a:buFont typeface="Arial" panose="020B0604020202020204" pitchFamily="34" charset="0"/>
              <a:buNone/>
              <a:defRPr b="1">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Header</a:t>
            </a:r>
          </a:p>
        </p:txBody>
      </p:sp>
    </p:spTree>
    <p:extLst>
      <p:ext uri="{BB962C8B-B14F-4D97-AF65-F5344CB8AC3E}">
        <p14:creationId xmlns:p14="http://schemas.microsoft.com/office/powerpoint/2010/main" val="135528719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reenshot Slide">
    <p:spTree>
      <p:nvGrpSpPr>
        <p:cNvPr id="1" name=""/>
        <p:cNvGrpSpPr/>
        <p:nvPr/>
      </p:nvGrpSpPr>
      <p:grpSpPr>
        <a:xfrm>
          <a:off x="0" y="0"/>
          <a:ext cx="0" cy="0"/>
          <a:chOff x="0" y="0"/>
          <a:chExt cx="0" cy="0"/>
        </a:xfrm>
      </p:grpSpPr>
      <p:sp>
        <p:nvSpPr>
          <p:cNvPr id="3" name="object 24">
            <a:extLst>
              <a:ext uri="{FF2B5EF4-FFF2-40B4-BE49-F238E27FC236}">
                <a16:creationId xmlns:a16="http://schemas.microsoft.com/office/drawing/2014/main" id="{8C7378A6-45B7-E201-A3CC-DE331C5DE755}"/>
              </a:ext>
            </a:extLst>
          </p:cNvPr>
          <p:cNvSpPr txBox="1"/>
          <p:nvPr userDrawn="1"/>
        </p:nvSpPr>
        <p:spPr>
          <a:xfrm>
            <a:off x="267381" y="6500508"/>
            <a:ext cx="2682240" cy="1851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5">
                <a:solidFill>
                  <a:srgbClr val="3C474C"/>
                </a:solidFill>
                <a:latin typeface="Arial"/>
                <a:ea typeface="Arial"/>
                <a:cs typeface="Arial"/>
                <a:sym typeface="Arial"/>
              </a:defRPr>
            </a:pPr>
            <a:r>
              <a:t>@ </a:t>
            </a:r>
            <a:r>
              <a:rPr spc="45"/>
              <a:t>2022 </a:t>
            </a:r>
            <a:r>
              <a:rPr spc="114"/>
              <a:t>Dynamic</a:t>
            </a:r>
            <a:r>
              <a:rPr spc="-125"/>
              <a:t> </a:t>
            </a:r>
            <a:r>
              <a:rPr spc="114"/>
              <a:t>Communities</a:t>
            </a:r>
          </a:p>
        </p:txBody>
      </p:sp>
      <p:sp>
        <p:nvSpPr>
          <p:cNvPr id="5" name="object 3">
            <a:extLst>
              <a:ext uri="{FF2B5EF4-FFF2-40B4-BE49-F238E27FC236}">
                <a16:creationId xmlns:a16="http://schemas.microsoft.com/office/drawing/2014/main" id="{E747D17F-8049-00E0-0D9F-4050CB91654D}"/>
              </a:ext>
            </a:extLst>
          </p:cNvPr>
          <p:cNvSpPr/>
          <p:nvPr/>
        </p:nvSpPr>
        <p:spPr>
          <a:xfrm>
            <a:off x="-30480" y="6051"/>
            <a:ext cx="12252961" cy="6845899"/>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28" name="object 23">
            <a:extLst>
              <a:ext uri="{FF2B5EF4-FFF2-40B4-BE49-F238E27FC236}">
                <a16:creationId xmlns:a16="http://schemas.microsoft.com/office/drawing/2014/main" id="{613F70EA-798C-9580-A6E7-E435FE532BCA}"/>
              </a:ext>
            </a:extLst>
          </p:cNvPr>
          <p:cNvSpPr/>
          <p:nvPr userDrawn="1"/>
        </p:nvSpPr>
        <p:spPr>
          <a:xfrm>
            <a:off x="381000" y="274320"/>
            <a:ext cx="11430000" cy="5212080"/>
          </a:xfrm>
          <a:prstGeom prst="rect">
            <a:avLst/>
          </a:prstGeom>
          <a:solidFill>
            <a:srgbClr val="FFFFFF"/>
          </a:solidFill>
          <a:ln w="12700">
            <a:miter lim="400000"/>
          </a:ln>
        </p:spPr>
        <p:txBody>
          <a:bodyPr lIns="45719" rIns="45719"/>
          <a:lstStyle/>
          <a:p>
            <a:endParaRPr/>
          </a:p>
        </p:txBody>
      </p:sp>
      <p:sp>
        <p:nvSpPr>
          <p:cNvPr id="30" name="TextBox 29">
            <a:extLst>
              <a:ext uri="{FF2B5EF4-FFF2-40B4-BE49-F238E27FC236}">
                <a16:creationId xmlns:a16="http://schemas.microsoft.com/office/drawing/2014/main" id="{07AD904B-F342-5366-3F1C-067299143AE3}"/>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a:solidFill>
                  <a:schemeClr val="bg1"/>
                </a:solidFill>
              </a:rPr>
              <a:t>@ 2022 Dynamic Communities</a:t>
            </a:r>
          </a:p>
        </p:txBody>
      </p:sp>
      <p:sp>
        <p:nvSpPr>
          <p:cNvPr id="31" name="object 6">
            <a:extLst>
              <a:ext uri="{FF2B5EF4-FFF2-40B4-BE49-F238E27FC236}">
                <a16:creationId xmlns:a16="http://schemas.microsoft.com/office/drawing/2014/main" id="{F132E8A8-2D67-3511-A7BC-67004351E5F6}"/>
              </a:ext>
            </a:extLst>
          </p:cNvPr>
          <p:cNvSpPr txBox="1"/>
          <p:nvPr userDrawn="1"/>
        </p:nvSpPr>
        <p:spPr>
          <a:xfrm>
            <a:off x="457200" y="5669280"/>
            <a:ext cx="3108960" cy="5978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a:solidFill>
                  <a:schemeClr val="bg1"/>
                </a:solidFill>
                <a:latin typeface="Poppins" panose="00000500000000000000" pitchFamily="2" charset="0"/>
                <a:cs typeface="Poppins" panose="00000500000000000000" pitchFamily="2" charset="0"/>
              </a:rPr>
              <a:t>Decrease</a:t>
            </a:r>
            <a:r>
              <a:rPr spc="-69">
                <a:solidFill>
                  <a:schemeClr val="bg1"/>
                </a:solidFill>
                <a:latin typeface="Poppins" panose="00000500000000000000" pitchFamily="2" charset="0"/>
                <a:cs typeface="Poppins" panose="00000500000000000000" pitchFamily="2" charset="0"/>
              </a:rPr>
              <a:t> </a:t>
            </a:r>
            <a:r>
              <a:rPr spc="90">
                <a:solidFill>
                  <a:schemeClr val="bg1"/>
                </a:solidFill>
                <a:latin typeface="Poppins" panose="00000500000000000000" pitchFamily="2" charset="0"/>
                <a:cs typeface="Poppins" panose="00000500000000000000" pitchFamily="2" charset="0"/>
              </a:rPr>
              <a:t>Complexities,</a:t>
            </a:r>
            <a:endParaRPr lang="en-US" spc="90">
              <a:solidFill>
                <a:schemeClr val="bg1"/>
              </a:solidFill>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a:solidFill>
                  <a:schemeClr val="bg1"/>
                </a:solidFill>
                <a:latin typeface="Poppins" panose="00000500000000000000" pitchFamily="2" charset="0"/>
                <a:cs typeface="Poppins" panose="00000500000000000000" pitchFamily="2" charset="0"/>
              </a:rPr>
              <a:t>Deliver</a:t>
            </a:r>
            <a:r>
              <a:rPr spc="-25">
                <a:solidFill>
                  <a:schemeClr val="bg1"/>
                </a:solidFill>
                <a:latin typeface="Poppins" panose="00000500000000000000" pitchFamily="2" charset="0"/>
                <a:cs typeface="Poppins" panose="00000500000000000000" pitchFamily="2" charset="0"/>
              </a:rPr>
              <a:t> </a:t>
            </a:r>
            <a:r>
              <a:rPr spc="25">
                <a:solidFill>
                  <a:schemeClr val="bg1"/>
                </a:solidFill>
                <a:latin typeface="Poppins" panose="00000500000000000000" pitchFamily="2" charset="0"/>
                <a:cs typeface="Poppins" panose="00000500000000000000" pitchFamily="2" charset="0"/>
              </a:rPr>
              <a:t>Results.</a:t>
            </a:r>
          </a:p>
        </p:txBody>
      </p:sp>
      <p:grpSp>
        <p:nvGrpSpPr>
          <p:cNvPr id="36" name="Group 35">
            <a:extLst>
              <a:ext uri="{FF2B5EF4-FFF2-40B4-BE49-F238E27FC236}">
                <a16:creationId xmlns:a16="http://schemas.microsoft.com/office/drawing/2014/main" id="{0FEC20EE-85F5-15F1-F2A0-879ED7A2A6F2}"/>
              </a:ext>
            </a:extLst>
          </p:cNvPr>
          <p:cNvGrpSpPr/>
          <p:nvPr userDrawn="1"/>
        </p:nvGrpSpPr>
        <p:grpSpPr>
          <a:xfrm>
            <a:off x="9477828" y="5588364"/>
            <a:ext cx="2743200" cy="1095468"/>
            <a:chOff x="9448800" y="332603"/>
            <a:chExt cx="2743200" cy="1095468"/>
          </a:xfrm>
        </p:grpSpPr>
        <p:sp>
          <p:nvSpPr>
            <p:cNvPr id="33" name="object 5">
              <a:extLst>
                <a:ext uri="{FF2B5EF4-FFF2-40B4-BE49-F238E27FC236}">
                  <a16:creationId xmlns:a16="http://schemas.microsoft.com/office/drawing/2014/main" id="{1BF6EC17-A997-F964-1FA8-6AD93CBA0CF2}"/>
                </a:ext>
              </a:extLst>
            </p:cNvPr>
            <p:cNvSpPr/>
            <p:nvPr userDrawn="1"/>
          </p:nvSpPr>
          <p:spPr>
            <a:xfrm>
              <a:off x="9448800" y="332603"/>
              <a:ext cx="2743200"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4" name="object 28">
              <a:extLst>
                <a:ext uri="{FF2B5EF4-FFF2-40B4-BE49-F238E27FC236}">
                  <a16:creationId xmlns:a16="http://schemas.microsoft.com/office/drawing/2014/main" id="{3DBA4FA8-119E-B8B0-CBE1-38EF921DA304}"/>
                </a:ext>
              </a:extLst>
            </p:cNvPr>
            <p:cNvSpPr txBox="1"/>
            <p:nvPr userDrawn="1"/>
          </p:nvSpPr>
          <p:spPr>
            <a:xfrm>
              <a:off x="9966960" y="1115025"/>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pic>
          <p:nvPicPr>
            <p:cNvPr id="35" name="Picture 34" descr="Logo&#10;&#10;Description automatically generated with medium confidence">
              <a:extLst>
                <a:ext uri="{FF2B5EF4-FFF2-40B4-BE49-F238E27FC236}">
                  <a16:creationId xmlns:a16="http://schemas.microsoft.com/office/drawing/2014/main" id="{046028F5-24D2-822C-BC63-4B6DF798C5A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4080" y="548641"/>
              <a:ext cx="2286000" cy="471815"/>
            </a:xfrm>
            <a:prstGeom prst="rect">
              <a:avLst/>
            </a:prstGeom>
          </p:spPr>
        </p:pic>
      </p:grpSp>
    </p:spTree>
    <p:extLst>
      <p:ext uri="{BB962C8B-B14F-4D97-AF65-F5344CB8AC3E}">
        <p14:creationId xmlns:p14="http://schemas.microsoft.com/office/powerpoint/2010/main" val="342717623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5" r:id="rId6"/>
    <p:sldLayoutId id="2147483668" r:id="rId7"/>
    <p:sldLayoutId id="2147483667" r:id="rId8"/>
    <p:sldLayoutId id="2147483663" r:id="rId9"/>
    <p:sldLayoutId id="2147483666" r:id="rId10"/>
    <p:sldLayoutId id="2147483662" r:id="rId11"/>
    <p:sldLayoutId id="2147483669" r:id="rId12"/>
    <p:sldLayoutId id="2147483664" r:id="rId13"/>
  </p:sldLayoutIdLst>
  <p:transition spd="med"/>
  <p:hf sldNum="0" hdr="0" dt="0"/>
  <p:txStyles>
    <p:title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p:titleStyle>
    <p:bodyStyle>
      <a:lvl1pPr marL="0" marR="0" indent="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www.atomicax.com/" TargetMode="External"/><Relationship Id="rId2" Type="http://schemas.openxmlformats.org/officeDocument/2006/relationships/hyperlink" Target="mailto:nclouse@envistacorp.com" TargetMode="Externa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elearnd365.com/"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make.powerapps.com/"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NathanClouseAX/CommunityPresentations/tree/master/2022"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FAB159-76F9-5342-F414-2DC65D7EDA58}"/>
              </a:ext>
            </a:extLst>
          </p:cNvPr>
          <p:cNvSpPr>
            <a:spLocks noGrp="1"/>
          </p:cNvSpPr>
          <p:nvPr>
            <p:ph type="body" sz="quarter" idx="12"/>
          </p:nvPr>
        </p:nvSpPr>
        <p:spPr>
          <a:xfrm>
            <a:off x="602373" y="1703424"/>
            <a:ext cx="5354637" cy="4062651"/>
          </a:xfrm>
        </p:spPr>
        <p:txBody>
          <a:bodyPr/>
          <a:lstStyle/>
          <a:p>
            <a:r>
              <a:rPr lang="en-US"/>
              <a:t>Dynamics 365 F&amp;O Business events and the Dataverse(and data Events too!)</a:t>
            </a:r>
          </a:p>
          <a:p>
            <a:endParaRPr lang="en-US"/>
          </a:p>
        </p:txBody>
      </p:sp>
    </p:spTree>
    <p:extLst>
      <p:ext uri="{BB962C8B-B14F-4D97-AF65-F5344CB8AC3E}">
        <p14:creationId xmlns:p14="http://schemas.microsoft.com/office/powerpoint/2010/main" val="63367828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p:txBody>
          <a:bodyPr/>
          <a:lstStyle/>
          <a:p>
            <a:r>
              <a:rPr lang="en-US"/>
              <a:t>Catalog</a:t>
            </a:r>
          </a:p>
        </p:txBody>
      </p:sp>
      <p:sp>
        <p:nvSpPr>
          <p:cNvPr id="3" name="Text Placeholder 2">
            <a:extLst>
              <a:ext uri="{FF2B5EF4-FFF2-40B4-BE49-F238E27FC236}">
                <a16:creationId xmlns:a16="http://schemas.microsoft.com/office/drawing/2014/main" id="{0536CB28-BD46-95D9-7737-F46F7D2ECB24}"/>
              </a:ext>
            </a:extLst>
          </p:cNvPr>
          <p:cNvSpPr>
            <a:spLocks noGrp="1"/>
          </p:cNvSpPr>
          <p:nvPr>
            <p:ph type="body" sz="quarter" idx="10"/>
          </p:nvPr>
        </p:nvSpPr>
        <p:spPr/>
        <p:txBody>
          <a:bodyPr/>
          <a:lstStyle/>
          <a:p>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AFE88A30-4911-9023-36E7-480FBD0B56FB}"/>
              </a:ext>
            </a:extLst>
          </p:cNvPr>
          <p:cNvPicPr>
            <a:picLocks noChangeAspect="1"/>
          </p:cNvPicPr>
          <p:nvPr/>
        </p:nvPicPr>
        <p:blipFill>
          <a:blip r:embed="rId2"/>
          <a:stretch>
            <a:fillRect/>
          </a:stretch>
        </p:blipFill>
        <p:spPr>
          <a:xfrm>
            <a:off x="0" y="0"/>
            <a:ext cx="12192000" cy="5949950"/>
          </a:xfrm>
          <a:prstGeom prst="rect">
            <a:avLst/>
          </a:prstGeom>
        </p:spPr>
      </p:pic>
    </p:spTree>
    <p:extLst>
      <p:ext uri="{BB962C8B-B14F-4D97-AF65-F5344CB8AC3E}">
        <p14:creationId xmlns:p14="http://schemas.microsoft.com/office/powerpoint/2010/main" val="27517219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p:txBody>
          <a:bodyPr/>
          <a:lstStyle/>
          <a:p>
            <a:r>
              <a:rPr lang="en-US"/>
              <a:t>Catalog</a:t>
            </a:r>
          </a:p>
        </p:txBody>
      </p:sp>
      <p:pic>
        <p:nvPicPr>
          <p:cNvPr id="6" name="Picture 5" descr="Table&#10;&#10;Description automatically generated">
            <a:extLst>
              <a:ext uri="{FF2B5EF4-FFF2-40B4-BE49-F238E27FC236}">
                <a16:creationId xmlns:a16="http://schemas.microsoft.com/office/drawing/2014/main" id="{A87ACD06-B09F-C0AD-403B-968B7CF1D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42" y="1357460"/>
            <a:ext cx="10687128" cy="4530942"/>
          </a:xfrm>
          <a:prstGeom prst="rect">
            <a:avLst/>
          </a:prstGeom>
        </p:spPr>
      </p:pic>
    </p:spTree>
    <p:extLst>
      <p:ext uri="{BB962C8B-B14F-4D97-AF65-F5344CB8AC3E}">
        <p14:creationId xmlns:p14="http://schemas.microsoft.com/office/powerpoint/2010/main" val="2281748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p:txBody>
          <a:bodyPr/>
          <a:lstStyle/>
          <a:p>
            <a:r>
              <a:rPr lang="en-US"/>
              <a:t>Catalog</a:t>
            </a:r>
          </a:p>
        </p:txBody>
      </p:sp>
      <p:pic>
        <p:nvPicPr>
          <p:cNvPr id="4" name="Picture 3" descr="Graphical user interface, text, application&#10;&#10;Description automatically generated">
            <a:extLst>
              <a:ext uri="{FF2B5EF4-FFF2-40B4-BE49-F238E27FC236}">
                <a16:creationId xmlns:a16="http://schemas.microsoft.com/office/drawing/2014/main" id="{132341F7-A28C-543C-DBB3-A480D4E99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87" y="989814"/>
            <a:ext cx="11300116" cy="5213023"/>
          </a:xfrm>
          <a:prstGeom prst="rect">
            <a:avLst/>
          </a:prstGeom>
        </p:spPr>
      </p:pic>
      <p:sp>
        <p:nvSpPr>
          <p:cNvPr id="5" name="Arrow: Left 4">
            <a:extLst>
              <a:ext uri="{FF2B5EF4-FFF2-40B4-BE49-F238E27FC236}">
                <a16:creationId xmlns:a16="http://schemas.microsoft.com/office/drawing/2014/main" id="{569291FA-A888-D270-D38A-42FC7064F0B2}"/>
              </a:ext>
            </a:extLst>
          </p:cNvPr>
          <p:cNvSpPr/>
          <p:nvPr/>
        </p:nvSpPr>
        <p:spPr>
          <a:xfrm>
            <a:off x="1902744" y="1428743"/>
            <a:ext cx="1040235" cy="2432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EA9C3A42-5050-74DD-E867-BBD47DB8719F}"/>
              </a:ext>
            </a:extLst>
          </p:cNvPr>
          <p:cNvSpPr/>
          <p:nvPr/>
        </p:nvSpPr>
        <p:spPr>
          <a:xfrm>
            <a:off x="9712823" y="3185719"/>
            <a:ext cx="1040235" cy="2432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09770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a:xfrm>
            <a:off x="741364" y="164813"/>
            <a:ext cx="8750980" cy="584775"/>
          </a:xfrm>
        </p:spPr>
        <p:txBody>
          <a:bodyPr/>
          <a:lstStyle/>
          <a:p>
            <a:r>
              <a:rPr lang="en-US"/>
              <a:t>Schema Sample </a:t>
            </a:r>
          </a:p>
        </p:txBody>
      </p:sp>
      <p:sp>
        <p:nvSpPr>
          <p:cNvPr id="8" name="TextBox 7">
            <a:extLst>
              <a:ext uri="{FF2B5EF4-FFF2-40B4-BE49-F238E27FC236}">
                <a16:creationId xmlns:a16="http://schemas.microsoft.com/office/drawing/2014/main" id="{A350462F-E930-31AB-7DBC-30B0DCC99418}"/>
              </a:ext>
            </a:extLst>
          </p:cNvPr>
          <p:cNvSpPr txBox="1"/>
          <p:nvPr/>
        </p:nvSpPr>
        <p:spPr>
          <a:xfrm>
            <a:off x="741364" y="1125659"/>
            <a:ext cx="610385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t>Custom Business event - </a:t>
            </a:r>
            <a:r>
              <a:rPr lang="en-US" b="1"/>
              <a:t>Data project execution</a:t>
            </a:r>
          </a:p>
        </p:txBody>
      </p:sp>
      <p:pic>
        <p:nvPicPr>
          <p:cNvPr id="12" name="Picture 11">
            <a:extLst>
              <a:ext uri="{FF2B5EF4-FFF2-40B4-BE49-F238E27FC236}">
                <a16:creationId xmlns:a16="http://schemas.microsoft.com/office/drawing/2014/main" id="{0D7EFDC4-3954-8815-5F92-AD045345FF1E}"/>
              </a:ext>
            </a:extLst>
          </p:cNvPr>
          <p:cNvPicPr>
            <a:picLocks noChangeAspect="1"/>
          </p:cNvPicPr>
          <p:nvPr/>
        </p:nvPicPr>
        <p:blipFill>
          <a:blip r:embed="rId3"/>
          <a:stretch>
            <a:fillRect/>
          </a:stretch>
        </p:blipFill>
        <p:spPr>
          <a:xfrm>
            <a:off x="2982757" y="1570331"/>
            <a:ext cx="5962536" cy="4339507"/>
          </a:xfrm>
          <a:prstGeom prst="rect">
            <a:avLst/>
          </a:prstGeom>
        </p:spPr>
      </p:pic>
    </p:spTree>
    <p:extLst>
      <p:ext uri="{BB962C8B-B14F-4D97-AF65-F5344CB8AC3E}">
        <p14:creationId xmlns:p14="http://schemas.microsoft.com/office/powerpoint/2010/main" val="224691335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a:xfrm>
            <a:off x="741364" y="164813"/>
            <a:ext cx="8750980" cy="584775"/>
          </a:xfrm>
        </p:spPr>
        <p:txBody>
          <a:bodyPr/>
          <a:lstStyle/>
          <a:p>
            <a:r>
              <a:rPr lang="en-US"/>
              <a:t>Endpoints</a:t>
            </a:r>
          </a:p>
        </p:txBody>
      </p:sp>
      <p:sp>
        <p:nvSpPr>
          <p:cNvPr id="8" name="TextBox 7">
            <a:extLst>
              <a:ext uri="{FF2B5EF4-FFF2-40B4-BE49-F238E27FC236}">
                <a16:creationId xmlns:a16="http://schemas.microsoft.com/office/drawing/2014/main" id="{A350462F-E930-31AB-7DBC-30B0DCC99418}"/>
              </a:ext>
            </a:extLst>
          </p:cNvPr>
          <p:cNvSpPr txBox="1"/>
          <p:nvPr/>
        </p:nvSpPr>
        <p:spPr>
          <a:xfrm>
            <a:off x="741364" y="1125659"/>
            <a:ext cx="610385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b="1"/>
          </a:p>
        </p:txBody>
      </p:sp>
      <p:sp>
        <p:nvSpPr>
          <p:cNvPr id="4" name="TextBox 3">
            <a:extLst>
              <a:ext uri="{FF2B5EF4-FFF2-40B4-BE49-F238E27FC236}">
                <a16:creationId xmlns:a16="http://schemas.microsoft.com/office/drawing/2014/main" id="{B47992AF-8CF3-63E7-E597-9E628173282E}"/>
              </a:ext>
            </a:extLst>
          </p:cNvPr>
          <p:cNvSpPr txBox="1"/>
          <p:nvPr/>
        </p:nvSpPr>
        <p:spPr>
          <a:xfrm>
            <a:off x="304195" y="1662987"/>
            <a:ext cx="7435211" cy="4031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3200" dirty="0">
                <a:latin typeface="Poppins" panose="00000500000000000000" pitchFamily="2" charset="0"/>
                <a:cs typeface="Poppins" panose="00000500000000000000" pitchFamily="2" charset="0"/>
              </a:rPr>
              <a:t>Azure Service Bus queue</a:t>
            </a:r>
          </a:p>
          <a:p>
            <a:pPr marL="285750" indent="-285750">
              <a:buFont typeface="Arial" panose="020B0604020202020204" pitchFamily="34" charset="0"/>
              <a:buChar char="•"/>
            </a:pPr>
            <a:r>
              <a:rPr lang="en-US" sz="3200" dirty="0">
                <a:latin typeface="Poppins" panose="00000500000000000000" pitchFamily="2" charset="0"/>
                <a:cs typeface="Poppins" panose="00000500000000000000" pitchFamily="2" charset="0"/>
              </a:rPr>
              <a:t>Azure Service Bus Topic</a:t>
            </a:r>
          </a:p>
          <a:p>
            <a:pPr marL="285750" indent="-285750">
              <a:buFont typeface="Arial" panose="020B0604020202020204" pitchFamily="34" charset="0"/>
              <a:buChar char="•"/>
            </a:pPr>
            <a:r>
              <a:rPr lang="en-US" sz="3200" dirty="0">
                <a:latin typeface="Poppins" panose="00000500000000000000" pitchFamily="2" charset="0"/>
                <a:cs typeface="Poppins" panose="00000500000000000000" pitchFamily="2" charset="0"/>
              </a:rPr>
              <a:t>Azure Event Grid</a:t>
            </a:r>
          </a:p>
          <a:p>
            <a:pPr marL="285750" indent="-285750">
              <a:buFont typeface="Arial" panose="020B0604020202020204" pitchFamily="34" charset="0"/>
              <a:buChar char="•"/>
            </a:pPr>
            <a:r>
              <a:rPr lang="en-US" sz="3200" dirty="0">
                <a:latin typeface="Poppins" panose="00000500000000000000" pitchFamily="2" charset="0"/>
                <a:cs typeface="Poppins" panose="00000500000000000000" pitchFamily="2" charset="0"/>
              </a:rPr>
              <a:t>Azure Event Hub</a:t>
            </a:r>
          </a:p>
          <a:p>
            <a:pPr marL="285750" indent="-285750">
              <a:buFont typeface="Arial" panose="020B0604020202020204" pitchFamily="34" charset="0"/>
              <a:buChar char="•"/>
            </a:pPr>
            <a:r>
              <a:rPr lang="en-US" sz="3200" dirty="0">
                <a:latin typeface="Poppins" panose="00000500000000000000" pitchFamily="2" charset="0"/>
                <a:cs typeface="Poppins" panose="00000500000000000000" pitchFamily="2" charset="0"/>
              </a:rPr>
              <a:t>Power Automate*</a:t>
            </a:r>
          </a:p>
          <a:p>
            <a:pPr marL="285750" indent="-285750">
              <a:buFont typeface="Arial" panose="020B0604020202020204" pitchFamily="34" charset="0"/>
              <a:buChar char="•"/>
            </a:pPr>
            <a:r>
              <a:rPr lang="en-US" sz="3200" dirty="0">
                <a:latin typeface="Poppins" panose="00000500000000000000" pitchFamily="2" charset="0"/>
                <a:cs typeface="Poppins" panose="00000500000000000000" pitchFamily="2" charset="0"/>
              </a:rPr>
              <a:t>HTTPS</a:t>
            </a:r>
          </a:p>
          <a:p>
            <a:pPr marL="285750" indent="-285750">
              <a:buFont typeface="Arial" panose="020B0604020202020204" pitchFamily="34" charset="0"/>
              <a:buChar char="•"/>
            </a:pPr>
            <a:r>
              <a:rPr lang="en-US" sz="3200" dirty="0">
                <a:latin typeface="Poppins" panose="00000500000000000000" pitchFamily="2" charset="0"/>
                <a:cs typeface="Poppins" panose="00000500000000000000" pitchFamily="2" charset="0"/>
              </a:rPr>
              <a:t>Azure Blob Storage</a:t>
            </a:r>
          </a:p>
          <a:p>
            <a:pPr marL="285750" indent="-285750">
              <a:buFont typeface="Arial" panose="020B0604020202020204" pitchFamily="34" charset="0"/>
              <a:buChar char="•"/>
            </a:pPr>
            <a:r>
              <a:rPr lang="en-US" sz="3200" dirty="0">
                <a:latin typeface="Poppins" panose="00000500000000000000" pitchFamily="2" charset="0"/>
                <a:cs typeface="Poppins" panose="00000500000000000000" pitchFamily="2" charset="0"/>
              </a:rPr>
              <a:t>Custom – Build Your Own</a:t>
            </a:r>
          </a:p>
        </p:txBody>
      </p:sp>
      <p:pic>
        <p:nvPicPr>
          <p:cNvPr id="5" name="Picture 4" descr="A person in a space suit&#10;&#10;Description automatically generated with low confidence">
            <a:extLst>
              <a:ext uri="{FF2B5EF4-FFF2-40B4-BE49-F238E27FC236}">
                <a16:creationId xmlns:a16="http://schemas.microsoft.com/office/drawing/2014/main" id="{CC79E62E-DDCA-4ED6-F883-D1C5D2DD1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463" y="419528"/>
            <a:ext cx="6438472" cy="6438472"/>
          </a:xfrm>
          <a:prstGeom prst="rect">
            <a:avLst/>
          </a:prstGeom>
        </p:spPr>
      </p:pic>
    </p:spTree>
    <p:extLst>
      <p:ext uri="{BB962C8B-B14F-4D97-AF65-F5344CB8AC3E}">
        <p14:creationId xmlns:p14="http://schemas.microsoft.com/office/powerpoint/2010/main" val="21279972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8B41BF-5F05-2BC3-1209-D94C611845BB}"/>
              </a:ext>
            </a:extLst>
          </p:cNvPr>
          <p:cNvSpPr>
            <a:spLocks noGrp="1"/>
          </p:cNvSpPr>
          <p:nvPr>
            <p:ph type="body" sz="quarter" idx="12"/>
          </p:nvPr>
        </p:nvSpPr>
        <p:spPr/>
        <p:txBody>
          <a:bodyPr/>
          <a:lstStyle/>
          <a:p>
            <a:r>
              <a:rPr lang="en-US"/>
              <a:t>Dataverse</a:t>
            </a:r>
          </a:p>
        </p:txBody>
      </p:sp>
    </p:spTree>
    <p:extLst>
      <p:ext uri="{BB962C8B-B14F-4D97-AF65-F5344CB8AC3E}">
        <p14:creationId xmlns:p14="http://schemas.microsoft.com/office/powerpoint/2010/main" val="6732405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548F3B-A5AF-567E-A202-4210FE4BFB53}"/>
              </a:ext>
            </a:extLst>
          </p:cNvPr>
          <p:cNvSpPr>
            <a:spLocks noGrp="1"/>
          </p:cNvSpPr>
          <p:nvPr>
            <p:ph type="body" sz="quarter" idx="12"/>
          </p:nvPr>
        </p:nvSpPr>
        <p:spPr/>
        <p:txBody>
          <a:bodyPr/>
          <a:lstStyle/>
          <a:p>
            <a:r>
              <a:rPr lang="en-US"/>
              <a:t>What is Dataverse</a:t>
            </a:r>
          </a:p>
        </p:txBody>
      </p:sp>
      <p:sp>
        <p:nvSpPr>
          <p:cNvPr id="4" name="Text Placeholder 3">
            <a:extLst>
              <a:ext uri="{FF2B5EF4-FFF2-40B4-BE49-F238E27FC236}">
                <a16:creationId xmlns:a16="http://schemas.microsoft.com/office/drawing/2014/main" id="{C9C253D8-E555-89C2-C80D-AB427D08FE08}"/>
              </a:ext>
            </a:extLst>
          </p:cNvPr>
          <p:cNvSpPr>
            <a:spLocks noGrp="1"/>
          </p:cNvSpPr>
          <p:nvPr>
            <p:ph type="body" sz="quarter" idx="10"/>
          </p:nvPr>
        </p:nvSpPr>
        <p:spPr/>
        <p:txBody>
          <a:bodyPr/>
          <a:lstStyle/>
          <a:p>
            <a:pPr marL="0" indent="0">
              <a:buNone/>
            </a:pPr>
            <a:endParaRPr lang="en-US" dirty="0"/>
          </a:p>
        </p:txBody>
      </p:sp>
      <p:pic>
        <p:nvPicPr>
          <p:cNvPr id="1026" name="Picture 2" descr="Microsoft Dataverse | Avantiico">
            <a:extLst>
              <a:ext uri="{FF2B5EF4-FFF2-40B4-BE49-F238E27FC236}">
                <a16:creationId xmlns:a16="http://schemas.microsoft.com/office/drawing/2014/main" id="{1A7065AE-BA49-7318-E721-7F734ED5C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130" y="921604"/>
            <a:ext cx="9817740" cy="548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20293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oft Dataverse | Avantiico">
            <a:extLst>
              <a:ext uri="{FF2B5EF4-FFF2-40B4-BE49-F238E27FC236}">
                <a16:creationId xmlns:a16="http://schemas.microsoft.com/office/drawing/2014/main" id="{1A7065AE-BA49-7318-E721-7F734ED5C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09" y="0"/>
            <a:ext cx="1226467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A92725F6-A53F-7935-EEC9-C8C4DE6B3CF3}"/>
              </a:ext>
            </a:extLst>
          </p:cNvPr>
          <p:cNvSpPr/>
          <p:nvPr/>
        </p:nvSpPr>
        <p:spPr>
          <a:xfrm>
            <a:off x="2752725" y="4371975"/>
            <a:ext cx="1905000" cy="2495550"/>
          </a:xfrm>
          <a:custGeom>
            <a:avLst/>
            <a:gdLst>
              <a:gd name="connsiteX0" fmla="*/ 9525 w 1905000"/>
              <a:gd name="connsiteY0" fmla="*/ 2476500 h 2495550"/>
              <a:gd name="connsiteX1" fmla="*/ 161925 w 1905000"/>
              <a:gd name="connsiteY1" fmla="*/ 1543050 h 2495550"/>
              <a:gd name="connsiteX2" fmla="*/ 9525 w 1905000"/>
              <a:gd name="connsiteY2" fmla="*/ 1009650 h 2495550"/>
              <a:gd name="connsiteX3" fmla="*/ 1485900 w 1905000"/>
              <a:gd name="connsiteY3" fmla="*/ 0 h 2495550"/>
              <a:gd name="connsiteX4" fmla="*/ 1905000 w 1905000"/>
              <a:gd name="connsiteY4" fmla="*/ 1314450 h 2495550"/>
              <a:gd name="connsiteX5" fmla="*/ 1838325 w 1905000"/>
              <a:gd name="connsiteY5" fmla="*/ 2495550 h 2495550"/>
              <a:gd name="connsiteX6" fmla="*/ 0 w 1905000"/>
              <a:gd name="connsiteY6" fmla="*/ 2419350 h 2495550"/>
              <a:gd name="connsiteX7" fmla="*/ 9525 w 1905000"/>
              <a:gd name="connsiteY7" fmla="*/ 2476500 h 249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0" h="2495550">
                <a:moveTo>
                  <a:pt x="9525" y="2476500"/>
                </a:moveTo>
                <a:lnTo>
                  <a:pt x="161925" y="1543050"/>
                </a:lnTo>
                <a:lnTo>
                  <a:pt x="9525" y="1009650"/>
                </a:lnTo>
                <a:lnTo>
                  <a:pt x="1485900" y="0"/>
                </a:lnTo>
                <a:lnTo>
                  <a:pt x="1905000" y="1314450"/>
                </a:lnTo>
                <a:lnTo>
                  <a:pt x="1838325" y="2495550"/>
                </a:lnTo>
                <a:lnTo>
                  <a:pt x="0" y="2419350"/>
                </a:lnTo>
                <a:lnTo>
                  <a:pt x="9525" y="247650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8" name="Freeform: Shape 17">
            <a:extLst>
              <a:ext uri="{FF2B5EF4-FFF2-40B4-BE49-F238E27FC236}">
                <a16:creationId xmlns:a16="http://schemas.microsoft.com/office/drawing/2014/main" id="{0BD75217-DC76-1965-7CBA-100460524578}"/>
              </a:ext>
            </a:extLst>
          </p:cNvPr>
          <p:cNvSpPr/>
          <p:nvPr/>
        </p:nvSpPr>
        <p:spPr>
          <a:xfrm>
            <a:off x="4238625" y="3314700"/>
            <a:ext cx="2247900" cy="3552825"/>
          </a:xfrm>
          <a:custGeom>
            <a:avLst/>
            <a:gdLst>
              <a:gd name="connsiteX0" fmla="*/ 0 w 2247900"/>
              <a:gd name="connsiteY0" fmla="*/ 1066800 h 3552825"/>
              <a:gd name="connsiteX1" fmla="*/ 1476375 w 2247900"/>
              <a:gd name="connsiteY1" fmla="*/ 0 h 3552825"/>
              <a:gd name="connsiteX2" fmla="*/ 2247900 w 2247900"/>
              <a:gd name="connsiteY2" fmla="*/ 1809750 h 3552825"/>
              <a:gd name="connsiteX3" fmla="*/ 2247900 w 2247900"/>
              <a:gd name="connsiteY3" fmla="*/ 3552825 h 3552825"/>
              <a:gd name="connsiteX4" fmla="*/ 400050 w 2247900"/>
              <a:gd name="connsiteY4" fmla="*/ 3543300 h 3552825"/>
              <a:gd name="connsiteX5" fmla="*/ 552450 w 2247900"/>
              <a:gd name="connsiteY5" fmla="*/ 2190750 h 3552825"/>
              <a:gd name="connsiteX6" fmla="*/ 0 w 2247900"/>
              <a:gd name="connsiteY6" fmla="*/ 1066800 h 355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900" h="3552825">
                <a:moveTo>
                  <a:pt x="0" y="1066800"/>
                </a:moveTo>
                <a:lnTo>
                  <a:pt x="1476375" y="0"/>
                </a:lnTo>
                <a:lnTo>
                  <a:pt x="2247900" y="1809750"/>
                </a:lnTo>
                <a:lnTo>
                  <a:pt x="2247900" y="3552825"/>
                </a:lnTo>
                <a:lnTo>
                  <a:pt x="400050" y="3543300"/>
                </a:lnTo>
                <a:lnTo>
                  <a:pt x="552450" y="2190750"/>
                </a:lnTo>
                <a:lnTo>
                  <a:pt x="0" y="1066800"/>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9" name="Freeform: Shape 18">
            <a:extLst>
              <a:ext uri="{FF2B5EF4-FFF2-40B4-BE49-F238E27FC236}">
                <a16:creationId xmlns:a16="http://schemas.microsoft.com/office/drawing/2014/main" id="{5B6BCFD3-81B9-BA78-B5D0-0B77CCF5A83E}"/>
              </a:ext>
            </a:extLst>
          </p:cNvPr>
          <p:cNvSpPr/>
          <p:nvPr/>
        </p:nvSpPr>
        <p:spPr>
          <a:xfrm>
            <a:off x="5772150" y="2324100"/>
            <a:ext cx="2628900" cy="4524375"/>
          </a:xfrm>
          <a:custGeom>
            <a:avLst/>
            <a:gdLst>
              <a:gd name="connsiteX0" fmla="*/ 0 w 2628900"/>
              <a:gd name="connsiteY0" fmla="*/ 981075 h 4524375"/>
              <a:gd name="connsiteX1" fmla="*/ 1466850 w 2628900"/>
              <a:gd name="connsiteY1" fmla="*/ 0 h 4524375"/>
              <a:gd name="connsiteX2" fmla="*/ 2276475 w 2628900"/>
              <a:gd name="connsiteY2" fmla="*/ 1438275 h 4524375"/>
              <a:gd name="connsiteX3" fmla="*/ 2628900 w 2628900"/>
              <a:gd name="connsiteY3" fmla="*/ 3162300 h 4524375"/>
              <a:gd name="connsiteX4" fmla="*/ 2562225 w 2628900"/>
              <a:gd name="connsiteY4" fmla="*/ 4524375 h 4524375"/>
              <a:gd name="connsiteX5" fmla="*/ 752475 w 2628900"/>
              <a:gd name="connsiteY5" fmla="*/ 4505325 h 4524375"/>
              <a:gd name="connsiteX6" fmla="*/ 790575 w 2628900"/>
              <a:gd name="connsiteY6" fmla="*/ 3057525 h 4524375"/>
              <a:gd name="connsiteX7" fmla="*/ 381000 w 2628900"/>
              <a:gd name="connsiteY7" fmla="*/ 1619250 h 4524375"/>
              <a:gd name="connsiteX8" fmla="*/ 0 w 2628900"/>
              <a:gd name="connsiteY8" fmla="*/ 981075 h 45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0" h="4524375">
                <a:moveTo>
                  <a:pt x="0" y="981075"/>
                </a:moveTo>
                <a:lnTo>
                  <a:pt x="1466850" y="0"/>
                </a:lnTo>
                <a:lnTo>
                  <a:pt x="2276475" y="1438275"/>
                </a:lnTo>
                <a:lnTo>
                  <a:pt x="2628900" y="3162300"/>
                </a:lnTo>
                <a:lnTo>
                  <a:pt x="2562225" y="4524375"/>
                </a:lnTo>
                <a:lnTo>
                  <a:pt x="752475" y="4505325"/>
                </a:lnTo>
                <a:lnTo>
                  <a:pt x="790575" y="3057525"/>
                </a:lnTo>
                <a:lnTo>
                  <a:pt x="381000" y="1619250"/>
                </a:lnTo>
                <a:lnTo>
                  <a:pt x="0" y="981075"/>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0" name="Freeform: Shape 19">
            <a:extLst>
              <a:ext uri="{FF2B5EF4-FFF2-40B4-BE49-F238E27FC236}">
                <a16:creationId xmlns:a16="http://schemas.microsoft.com/office/drawing/2014/main" id="{2BABBC57-38FC-7AEB-BA68-8266145EFD26}"/>
              </a:ext>
            </a:extLst>
          </p:cNvPr>
          <p:cNvSpPr/>
          <p:nvPr/>
        </p:nvSpPr>
        <p:spPr>
          <a:xfrm>
            <a:off x="7277100" y="1266825"/>
            <a:ext cx="2933700" cy="5591175"/>
          </a:xfrm>
          <a:custGeom>
            <a:avLst/>
            <a:gdLst>
              <a:gd name="connsiteX0" fmla="*/ 0 w 2933700"/>
              <a:gd name="connsiteY0" fmla="*/ 1000125 h 5591175"/>
              <a:gd name="connsiteX1" fmla="*/ 1485900 w 2933700"/>
              <a:gd name="connsiteY1" fmla="*/ 0 h 5591175"/>
              <a:gd name="connsiteX2" fmla="*/ 2190750 w 2933700"/>
              <a:gd name="connsiteY2" fmla="*/ 1133475 h 5591175"/>
              <a:gd name="connsiteX3" fmla="*/ 2905125 w 2933700"/>
              <a:gd name="connsiteY3" fmla="*/ 3581400 h 5591175"/>
              <a:gd name="connsiteX4" fmla="*/ 2933700 w 2933700"/>
              <a:gd name="connsiteY4" fmla="*/ 5591175 h 5591175"/>
              <a:gd name="connsiteX5" fmla="*/ 1123950 w 2933700"/>
              <a:gd name="connsiteY5" fmla="*/ 5572125 h 5591175"/>
              <a:gd name="connsiteX6" fmla="*/ 1123950 w 2933700"/>
              <a:gd name="connsiteY6" fmla="*/ 3676650 h 5591175"/>
              <a:gd name="connsiteX7" fmla="*/ 666750 w 2933700"/>
              <a:gd name="connsiteY7" fmla="*/ 2124075 h 5591175"/>
              <a:gd name="connsiteX8" fmla="*/ 0 w 2933700"/>
              <a:gd name="connsiteY8" fmla="*/ 1000125 h 559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3700" h="5591175">
                <a:moveTo>
                  <a:pt x="0" y="1000125"/>
                </a:moveTo>
                <a:lnTo>
                  <a:pt x="1485900" y="0"/>
                </a:lnTo>
                <a:lnTo>
                  <a:pt x="2190750" y="1133475"/>
                </a:lnTo>
                <a:lnTo>
                  <a:pt x="2905125" y="3581400"/>
                </a:lnTo>
                <a:lnTo>
                  <a:pt x="2933700" y="5591175"/>
                </a:lnTo>
                <a:lnTo>
                  <a:pt x="1123950" y="5572125"/>
                </a:lnTo>
                <a:lnTo>
                  <a:pt x="1123950" y="3676650"/>
                </a:lnTo>
                <a:lnTo>
                  <a:pt x="666750" y="2124075"/>
                </a:lnTo>
                <a:lnTo>
                  <a:pt x="0" y="1000125"/>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2" name="Freeform: Shape 21">
            <a:extLst>
              <a:ext uri="{FF2B5EF4-FFF2-40B4-BE49-F238E27FC236}">
                <a16:creationId xmlns:a16="http://schemas.microsoft.com/office/drawing/2014/main" id="{F4AB0A52-C0A6-1ADB-5644-1617FB37E491}"/>
              </a:ext>
            </a:extLst>
          </p:cNvPr>
          <p:cNvSpPr/>
          <p:nvPr/>
        </p:nvSpPr>
        <p:spPr>
          <a:xfrm>
            <a:off x="8772525" y="38100"/>
            <a:ext cx="3314700" cy="6838950"/>
          </a:xfrm>
          <a:custGeom>
            <a:avLst/>
            <a:gdLst>
              <a:gd name="connsiteX0" fmla="*/ 0 w 3314700"/>
              <a:gd name="connsiteY0" fmla="*/ 1171575 h 6838950"/>
              <a:gd name="connsiteX1" fmla="*/ 1704975 w 3314700"/>
              <a:gd name="connsiteY1" fmla="*/ 0 h 6838950"/>
              <a:gd name="connsiteX2" fmla="*/ 2943225 w 3314700"/>
              <a:gd name="connsiteY2" fmla="*/ 2647950 h 6838950"/>
              <a:gd name="connsiteX3" fmla="*/ 3314700 w 3314700"/>
              <a:gd name="connsiteY3" fmla="*/ 5267325 h 6838950"/>
              <a:gd name="connsiteX4" fmla="*/ 3248025 w 3314700"/>
              <a:gd name="connsiteY4" fmla="*/ 6810375 h 6838950"/>
              <a:gd name="connsiteX5" fmla="*/ 1466850 w 3314700"/>
              <a:gd name="connsiteY5" fmla="*/ 6838950 h 6838950"/>
              <a:gd name="connsiteX6" fmla="*/ 1466850 w 3314700"/>
              <a:gd name="connsiteY6" fmla="*/ 4962525 h 6838950"/>
              <a:gd name="connsiteX7" fmla="*/ 942975 w 3314700"/>
              <a:gd name="connsiteY7" fmla="*/ 2809875 h 6838950"/>
              <a:gd name="connsiteX8" fmla="*/ 0 w 3314700"/>
              <a:gd name="connsiteY8" fmla="*/ 1171575 h 68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6838950">
                <a:moveTo>
                  <a:pt x="0" y="1171575"/>
                </a:moveTo>
                <a:lnTo>
                  <a:pt x="1704975" y="0"/>
                </a:lnTo>
                <a:lnTo>
                  <a:pt x="2943225" y="2647950"/>
                </a:lnTo>
                <a:lnTo>
                  <a:pt x="3314700" y="5267325"/>
                </a:lnTo>
                <a:lnTo>
                  <a:pt x="3248025" y="6810375"/>
                </a:lnTo>
                <a:lnTo>
                  <a:pt x="1466850" y="6838950"/>
                </a:lnTo>
                <a:lnTo>
                  <a:pt x="1466850" y="4962525"/>
                </a:lnTo>
                <a:lnTo>
                  <a:pt x="942975" y="2809875"/>
                </a:lnTo>
                <a:lnTo>
                  <a:pt x="0" y="1171575"/>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334370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8" grpId="0" animBg="1"/>
      <p:bldP spid="18" grpId="1" animBg="1"/>
      <p:bldP spid="19" grpId="0" animBg="1"/>
      <p:bldP spid="19" grpId="1" animBg="1"/>
      <p:bldP spid="20" grpId="0" animBg="1"/>
      <p:bldP spid="20" grpId="1" animBg="1"/>
      <p:bldP spid="22" grpId="0" animBg="1"/>
      <p:bldP spid="2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548F3B-A5AF-567E-A202-4210FE4BFB53}"/>
              </a:ext>
            </a:extLst>
          </p:cNvPr>
          <p:cNvSpPr>
            <a:spLocks noGrp="1"/>
          </p:cNvSpPr>
          <p:nvPr>
            <p:ph type="body" sz="quarter" idx="12"/>
          </p:nvPr>
        </p:nvSpPr>
        <p:spPr/>
        <p:txBody>
          <a:bodyPr/>
          <a:lstStyle/>
          <a:p>
            <a:r>
              <a:rPr lang="en-US"/>
              <a:t>What is Dataverse</a:t>
            </a:r>
          </a:p>
        </p:txBody>
      </p:sp>
      <p:sp>
        <p:nvSpPr>
          <p:cNvPr id="4" name="Text Placeholder 3">
            <a:extLst>
              <a:ext uri="{FF2B5EF4-FFF2-40B4-BE49-F238E27FC236}">
                <a16:creationId xmlns:a16="http://schemas.microsoft.com/office/drawing/2014/main" id="{C9C253D8-E555-89C2-C80D-AB427D08FE08}"/>
              </a:ext>
            </a:extLst>
          </p:cNvPr>
          <p:cNvSpPr>
            <a:spLocks noGrp="1"/>
          </p:cNvSpPr>
          <p:nvPr>
            <p:ph type="body" sz="quarter" idx="10"/>
          </p:nvPr>
        </p:nvSpPr>
        <p:spPr/>
        <p:txBody>
          <a:bodyPr/>
          <a:lstStyle/>
          <a:p>
            <a:pPr marL="0" indent="0">
              <a:buNone/>
            </a:pPr>
            <a:endParaRPr lang="en-US" dirty="0"/>
          </a:p>
        </p:txBody>
      </p:sp>
      <p:pic>
        <p:nvPicPr>
          <p:cNvPr id="1026" name="Picture 2" descr="Microsoft Dataverse | Avantiico">
            <a:extLst>
              <a:ext uri="{FF2B5EF4-FFF2-40B4-BE49-F238E27FC236}">
                <a16:creationId xmlns:a16="http://schemas.microsoft.com/office/drawing/2014/main" id="{1A7065AE-BA49-7318-E721-7F734ED5C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130" y="921604"/>
            <a:ext cx="9817740" cy="548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259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8B41BF-5F05-2BC3-1209-D94C611845BB}"/>
              </a:ext>
            </a:extLst>
          </p:cNvPr>
          <p:cNvSpPr>
            <a:spLocks noGrp="1"/>
          </p:cNvSpPr>
          <p:nvPr>
            <p:ph type="body" sz="quarter" idx="12"/>
          </p:nvPr>
        </p:nvSpPr>
        <p:spPr>
          <a:xfrm>
            <a:off x="3418682" y="3090446"/>
            <a:ext cx="5354637" cy="1354217"/>
          </a:xfrm>
        </p:spPr>
        <p:txBody>
          <a:bodyPr/>
          <a:lstStyle/>
          <a:p>
            <a:r>
              <a:rPr lang="en-US"/>
              <a:t>Power platform integration</a:t>
            </a:r>
          </a:p>
        </p:txBody>
      </p:sp>
    </p:spTree>
    <p:extLst>
      <p:ext uri="{BB962C8B-B14F-4D97-AF65-F5344CB8AC3E}">
        <p14:creationId xmlns:p14="http://schemas.microsoft.com/office/powerpoint/2010/main" val="121183986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7D0FE4E-FF2E-7216-1FE0-02AC3238BF37}"/>
              </a:ext>
            </a:extLst>
          </p:cNvPr>
          <p:cNvSpPr>
            <a:spLocks noGrp="1"/>
          </p:cNvSpPr>
          <p:nvPr>
            <p:ph type="body" sz="quarter" idx="12"/>
          </p:nvPr>
        </p:nvSpPr>
        <p:spPr>
          <a:xfrm>
            <a:off x="640080" y="1908993"/>
            <a:ext cx="5354637" cy="3323987"/>
          </a:xfrm>
        </p:spPr>
        <p:txBody>
          <a:bodyPr/>
          <a:lstStyle/>
          <a:p>
            <a:r>
              <a:rPr lang="en-US" sz="2400">
                <a:solidFill>
                  <a:schemeClr val="tx1"/>
                </a:solidFill>
              </a:rPr>
              <a:t>Nathan Clouse</a:t>
            </a:r>
          </a:p>
          <a:p>
            <a:r>
              <a:rPr lang="en-US" sz="2400">
                <a:solidFill>
                  <a:schemeClr val="tx1"/>
                </a:solidFill>
              </a:rPr>
              <a:t>Technical Architect </a:t>
            </a:r>
            <a:br>
              <a:rPr lang="en-US" sz="2400">
                <a:solidFill>
                  <a:schemeClr val="tx1"/>
                </a:solidFill>
              </a:rPr>
            </a:br>
            <a:r>
              <a:rPr lang="en-US" sz="2400" err="1">
                <a:solidFill>
                  <a:schemeClr val="tx1"/>
                </a:solidFill>
              </a:rPr>
              <a:t>enVista</a:t>
            </a:r>
            <a:r>
              <a:rPr lang="en-US" sz="2400">
                <a:solidFill>
                  <a:schemeClr val="tx1"/>
                </a:solidFill>
              </a:rPr>
              <a:t> Corp.</a:t>
            </a:r>
          </a:p>
          <a:p>
            <a:r>
              <a:rPr lang="en-US" sz="2400">
                <a:solidFill>
                  <a:schemeClr val="tx1"/>
                </a:solidFill>
              </a:rPr>
              <a:t>Microsoft Business Applications MVP (3x)</a:t>
            </a:r>
          </a:p>
          <a:p>
            <a:r>
              <a:rPr lang="en-US" sz="2400">
                <a:solidFill>
                  <a:schemeClr val="tx1"/>
                </a:solidFill>
                <a:hlinkClick r:id="rId2"/>
              </a:rPr>
              <a:t>nclouse@envistacorp.com</a:t>
            </a:r>
            <a:endParaRPr lang="en-US" sz="2400">
              <a:solidFill>
                <a:schemeClr val="tx1"/>
              </a:solidFill>
            </a:endParaRPr>
          </a:p>
          <a:p>
            <a:r>
              <a:rPr lang="en-US" sz="2400">
                <a:hlinkClick r:id="rId3"/>
              </a:rPr>
              <a:t>www.atomicax.com</a:t>
            </a:r>
            <a:endParaRPr lang="en-US" sz="2400"/>
          </a:p>
          <a:p>
            <a:r>
              <a:rPr lang="en-US" sz="2400"/>
              <a:t>www.dynamics.fo</a:t>
            </a:r>
          </a:p>
          <a:p>
            <a:r>
              <a:rPr lang="en-US" sz="2400"/>
              <a:t>@NathanClouseAX</a:t>
            </a:r>
          </a:p>
        </p:txBody>
      </p:sp>
      <p:sp>
        <p:nvSpPr>
          <p:cNvPr id="25" name="Text Placeholder 24">
            <a:extLst>
              <a:ext uri="{FF2B5EF4-FFF2-40B4-BE49-F238E27FC236}">
                <a16:creationId xmlns:a16="http://schemas.microsoft.com/office/drawing/2014/main" id="{72DC0181-BBC6-4574-B087-2F4F8D131BBC}"/>
              </a:ext>
            </a:extLst>
          </p:cNvPr>
          <p:cNvSpPr>
            <a:spLocks noGrp="1"/>
          </p:cNvSpPr>
          <p:nvPr>
            <p:ph type="body" sz="quarter" idx="13"/>
          </p:nvPr>
        </p:nvSpPr>
        <p:spPr/>
        <p:txBody>
          <a:bodyPr/>
          <a:lstStyle/>
          <a:p>
            <a:r>
              <a:rPr lang="en-US"/>
              <a:t>Nathan Clouse</a:t>
            </a:r>
          </a:p>
          <a:p>
            <a:r>
              <a:rPr lang="en-US"/>
              <a:t>Technical Architect, Microsoft MVP</a:t>
            </a:r>
          </a:p>
          <a:p>
            <a:r>
              <a:rPr lang="en-US" err="1"/>
              <a:t>enVista</a:t>
            </a:r>
            <a:r>
              <a:rPr lang="en-US"/>
              <a:t> Corp.</a:t>
            </a:r>
          </a:p>
        </p:txBody>
      </p:sp>
      <p:pic>
        <p:nvPicPr>
          <p:cNvPr id="3" name="Picture Placeholder 2" descr="A person wearing glasses&#10;&#10;Description automatically generated with medium confidence">
            <a:extLst>
              <a:ext uri="{FF2B5EF4-FFF2-40B4-BE49-F238E27FC236}">
                <a16:creationId xmlns:a16="http://schemas.microsoft.com/office/drawing/2014/main" id="{D0F5691C-26AE-A25C-4BF7-8E700A7CBEBA}"/>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7754D-F01D-9660-CEF9-1F5629767BA1}"/>
              </a:ext>
            </a:extLst>
          </p:cNvPr>
          <p:cNvSpPr>
            <a:spLocks noGrp="1"/>
          </p:cNvSpPr>
          <p:nvPr>
            <p:ph type="body" sz="quarter" idx="12"/>
          </p:nvPr>
        </p:nvSpPr>
        <p:spPr>
          <a:xfrm>
            <a:off x="741364" y="164813"/>
            <a:ext cx="8750980" cy="584775"/>
          </a:xfrm>
        </p:spPr>
        <p:txBody>
          <a:bodyPr/>
          <a:lstStyle/>
          <a:p>
            <a:r>
              <a:rPr lang="en-US"/>
              <a:t>What is PPAC?</a:t>
            </a:r>
          </a:p>
        </p:txBody>
      </p:sp>
      <p:sp>
        <p:nvSpPr>
          <p:cNvPr id="3" name="Text Placeholder 2">
            <a:extLst>
              <a:ext uri="{FF2B5EF4-FFF2-40B4-BE49-F238E27FC236}">
                <a16:creationId xmlns:a16="http://schemas.microsoft.com/office/drawing/2014/main" id="{7C71E11A-D030-107E-0241-8B945C0FB719}"/>
              </a:ext>
            </a:extLst>
          </p:cNvPr>
          <p:cNvSpPr>
            <a:spLocks noGrp="1"/>
          </p:cNvSpPr>
          <p:nvPr>
            <p:ph type="body" sz="quarter" idx="10"/>
          </p:nvPr>
        </p:nvSpPr>
        <p:spPr/>
        <p:txBody>
          <a:bodyPr/>
          <a:lstStyle/>
          <a:p>
            <a:r>
              <a:rPr lang="en-US"/>
              <a:t>Power Platform Admin Center</a:t>
            </a:r>
          </a:p>
          <a:p>
            <a:r>
              <a:rPr lang="en-US"/>
              <a:t>Environments</a:t>
            </a:r>
          </a:p>
          <a:p>
            <a:r>
              <a:rPr lang="en-US"/>
              <a:t>Analytics</a:t>
            </a:r>
          </a:p>
          <a:p>
            <a:r>
              <a:rPr lang="en-US"/>
              <a:t>Resources</a:t>
            </a:r>
          </a:p>
          <a:p>
            <a:r>
              <a:rPr lang="en-US"/>
              <a:t>Help + support</a:t>
            </a:r>
          </a:p>
          <a:p>
            <a:r>
              <a:rPr lang="en-US"/>
              <a:t>Data integration</a:t>
            </a:r>
          </a:p>
          <a:p>
            <a:r>
              <a:rPr lang="en-US"/>
              <a:t>Data gateways</a:t>
            </a:r>
          </a:p>
          <a:p>
            <a:r>
              <a:rPr lang="en-US"/>
              <a:t>Data policies</a:t>
            </a:r>
          </a:p>
          <a:p>
            <a:endParaRPr lang="en-US"/>
          </a:p>
          <a:p>
            <a:endParaRPr lang="en-US"/>
          </a:p>
        </p:txBody>
      </p:sp>
      <p:pic>
        <p:nvPicPr>
          <p:cNvPr id="5" name="Picture 4" descr="A picture containing toy&#10;&#10;Description automatically generated">
            <a:extLst>
              <a:ext uri="{FF2B5EF4-FFF2-40B4-BE49-F238E27FC236}">
                <a16:creationId xmlns:a16="http://schemas.microsoft.com/office/drawing/2014/main" id="{E73BD14B-73C0-1B43-60D1-28182B47B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400" y="2930400"/>
            <a:ext cx="3927600" cy="3927600"/>
          </a:xfrm>
          <a:prstGeom prst="rect">
            <a:avLst/>
          </a:prstGeom>
        </p:spPr>
      </p:pic>
    </p:spTree>
    <p:extLst>
      <p:ext uri="{BB962C8B-B14F-4D97-AF65-F5344CB8AC3E}">
        <p14:creationId xmlns:p14="http://schemas.microsoft.com/office/powerpoint/2010/main" val="4742636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CCE113-19CE-F1A6-4D7F-3293AD227BA1}"/>
              </a:ext>
            </a:extLst>
          </p:cNvPr>
          <p:cNvPicPr>
            <a:picLocks noChangeAspect="1"/>
          </p:cNvPicPr>
          <p:nvPr/>
        </p:nvPicPr>
        <p:blipFill>
          <a:blip r:embed="rId3"/>
          <a:stretch>
            <a:fillRect/>
          </a:stretch>
        </p:blipFill>
        <p:spPr>
          <a:xfrm>
            <a:off x="1516629" y="645318"/>
            <a:ext cx="9158742" cy="4640191"/>
          </a:xfrm>
          <a:prstGeom prst="rect">
            <a:avLst/>
          </a:prstGeom>
        </p:spPr>
      </p:pic>
    </p:spTree>
    <p:extLst>
      <p:ext uri="{BB962C8B-B14F-4D97-AF65-F5344CB8AC3E}">
        <p14:creationId xmlns:p14="http://schemas.microsoft.com/office/powerpoint/2010/main" val="146510435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CCE113-19CE-F1A6-4D7F-3293AD227BA1}"/>
              </a:ext>
            </a:extLst>
          </p:cNvPr>
          <p:cNvPicPr>
            <a:picLocks noChangeAspect="1"/>
          </p:cNvPicPr>
          <p:nvPr/>
        </p:nvPicPr>
        <p:blipFill>
          <a:blip r:embed="rId3"/>
          <a:stretch>
            <a:fillRect/>
          </a:stretch>
        </p:blipFill>
        <p:spPr>
          <a:xfrm>
            <a:off x="0" y="273698"/>
            <a:ext cx="12204086" cy="6183086"/>
          </a:xfrm>
          <a:prstGeom prst="rect">
            <a:avLst/>
          </a:prstGeom>
        </p:spPr>
      </p:pic>
    </p:spTree>
    <p:extLst>
      <p:ext uri="{BB962C8B-B14F-4D97-AF65-F5344CB8AC3E}">
        <p14:creationId xmlns:p14="http://schemas.microsoft.com/office/powerpoint/2010/main" val="347263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CCE113-19CE-F1A6-4D7F-3293AD227BA1}"/>
              </a:ext>
            </a:extLst>
          </p:cNvPr>
          <p:cNvPicPr>
            <a:picLocks noChangeAspect="1"/>
          </p:cNvPicPr>
          <p:nvPr/>
        </p:nvPicPr>
        <p:blipFill>
          <a:blip r:embed="rId3"/>
          <a:stretch>
            <a:fillRect/>
          </a:stretch>
        </p:blipFill>
        <p:spPr>
          <a:xfrm>
            <a:off x="3851032" y="-615445"/>
            <a:ext cx="23279895" cy="11794541"/>
          </a:xfrm>
          <a:prstGeom prst="rect">
            <a:avLst/>
          </a:prstGeom>
        </p:spPr>
      </p:pic>
    </p:spTree>
    <p:extLst>
      <p:ext uri="{BB962C8B-B14F-4D97-AF65-F5344CB8AC3E}">
        <p14:creationId xmlns:p14="http://schemas.microsoft.com/office/powerpoint/2010/main" val="4250433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CCE113-19CE-F1A6-4D7F-3293AD227BA1}"/>
              </a:ext>
            </a:extLst>
          </p:cNvPr>
          <p:cNvPicPr>
            <a:picLocks noChangeAspect="1"/>
          </p:cNvPicPr>
          <p:nvPr/>
        </p:nvPicPr>
        <p:blipFill>
          <a:blip r:embed="rId3"/>
          <a:stretch>
            <a:fillRect/>
          </a:stretch>
        </p:blipFill>
        <p:spPr>
          <a:xfrm>
            <a:off x="3749432" y="-3739645"/>
            <a:ext cx="23279895" cy="11794541"/>
          </a:xfrm>
          <a:prstGeom prst="rect">
            <a:avLst/>
          </a:prstGeom>
        </p:spPr>
      </p:pic>
    </p:spTree>
    <p:extLst>
      <p:ext uri="{BB962C8B-B14F-4D97-AF65-F5344CB8AC3E}">
        <p14:creationId xmlns:p14="http://schemas.microsoft.com/office/powerpoint/2010/main" val="415011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CCE113-19CE-F1A6-4D7F-3293AD227BA1}"/>
              </a:ext>
            </a:extLst>
          </p:cNvPr>
          <p:cNvPicPr>
            <a:picLocks noChangeAspect="1"/>
          </p:cNvPicPr>
          <p:nvPr/>
        </p:nvPicPr>
        <p:blipFill>
          <a:blip r:embed="rId3"/>
          <a:stretch>
            <a:fillRect/>
          </a:stretch>
        </p:blipFill>
        <p:spPr>
          <a:xfrm>
            <a:off x="-1419468" y="210055"/>
            <a:ext cx="23279895" cy="11794541"/>
          </a:xfrm>
          <a:prstGeom prst="rect">
            <a:avLst/>
          </a:prstGeom>
        </p:spPr>
      </p:pic>
      <p:sp>
        <p:nvSpPr>
          <p:cNvPr id="2" name="Arrow: Left 1">
            <a:extLst>
              <a:ext uri="{FF2B5EF4-FFF2-40B4-BE49-F238E27FC236}">
                <a16:creationId xmlns:a16="http://schemas.microsoft.com/office/drawing/2014/main" id="{20E9EB91-7A69-8475-76B7-F4C2A3E39212}"/>
              </a:ext>
            </a:extLst>
          </p:cNvPr>
          <p:cNvSpPr/>
          <p:nvPr/>
        </p:nvSpPr>
        <p:spPr>
          <a:xfrm>
            <a:off x="5022850" y="2495550"/>
            <a:ext cx="1460500" cy="419100"/>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36058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CCE113-19CE-F1A6-4D7F-3293AD227BA1}"/>
              </a:ext>
            </a:extLst>
          </p:cNvPr>
          <p:cNvPicPr>
            <a:picLocks noChangeAspect="1"/>
          </p:cNvPicPr>
          <p:nvPr/>
        </p:nvPicPr>
        <p:blipFill>
          <a:blip r:embed="rId3"/>
          <a:stretch>
            <a:fillRect/>
          </a:stretch>
        </p:blipFill>
        <p:spPr>
          <a:xfrm>
            <a:off x="1516629" y="645318"/>
            <a:ext cx="9158742" cy="4640191"/>
          </a:xfrm>
          <a:prstGeom prst="rect">
            <a:avLst/>
          </a:prstGeom>
        </p:spPr>
      </p:pic>
    </p:spTree>
    <p:extLst>
      <p:ext uri="{BB962C8B-B14F-4D97-AF65-F5344CB8AC3E}">
        <p14:creationId xmlns:p14="http://schemas.microsoft.com/office/powerpoint/2010/main" val="579845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EECBF-5B95-6DA1-289A-5F30DD560651}"/>
              </a:ext>
            </a:extLst>
          </p:cNvPr>
          <p:cNvPicPr>
            <a:picLocks noChangeAspect="1"/>
          </p:cNvPicPr>
          <p:nvPr/>
        </p:nvPicPr>
        <p:blipFill>
          <a:blip r:embed="rId2"/>
          <a:stretch>
            <a:fillRect/>
          </a:stretch>
        </p:blipFill>
        <p:spPr>
          <a:xfrm>
            <a:off x="1452465" y="351102"/>
            <a:ext cx="9287069" cy="4793326"/>
          </a:xfrm>
          <a:prstGeom prst="rect">
            <a:avLst/>
          </a:prstGeom>
        </p:spPr>
      </p:pic>
    </p:spTree>
    <p:extLst>
      <p:ext uri="{BB962C8B-B14F-4D97-AF65-F5344CB8AC3E}">
        <p14:creationId xmlns:p14="http://schemas.microsoft.com/office/powerpoint/2010/main" val="238018558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EECBF-5B95-6DA1-289A-5F30DD560651}"/>
              </a:ext>
            </a:extLst>
          </p:cNvPr>
          <p:cNvPicPr>
            <a:picLocks noChangeAspect="1"/>
          </p:cNvPicPr>
          <p:nvPr/>
        </p:nvPicPr>
        <p:blipFill>
          <a:blip r:embed="rId2"/>
          <a:stretch>
            <a:fillRect/>
          </a:stretch>
        </p:blipFill>
        <p:spPr>
          <a:xfrm>
            <a:off x="0" y="97633"/>
            <a:ext cx="12909047" cy="6662734"/>
          </a:xfrm>
          <a:prstGeom prst="rect">
            <a:avLst/>
          </a:prstGeom>
        </p:spPr>
      </p:pic>
    </p:spTree>
    <p:extLst>
      <p:ext uri="{BB962C8B-B14F-4D97-AF65-F5344CB8AC3E}">
        <p14:creationId xmlns:p14="http://schemas.microsoft.com/office/powerpoint/2010/main" val="3539484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1EECBF-5B95-6DA1-289A-5F30DD560651}"/>
              </a:ext>
            </a:extLst>
          </p:cNvPr>
          <p:cNvPicPr>
            <a:picLocks noChangeAspect="1"/>
          </p:cNvPicPr>
          <p:nvPr/>
        </p:nvPicPr>
        <p:blipFill>
          <a:blip r:embed="rId2"/>
          <a:stretch>
            <a:fillRect/>
          </a:stretch>
        </p:blipFill>
        <p:spPr>
          <a:xfrm>
            <a:off x="1452465" y="351102"/>
            <a:ext cx="9287069" cy="4793326"/>
          </a:xfrm>
          <a:prstGeom prst="rect">
            <a:avLst/>
          </a:prstGeom>
        </p:spPr>
      </p:pic>
    </p:spTree>
    <p:extLst>
      <p:ext uri="{BB962C8B-B14F-4D97-AF65-F5344CB8AC3E}">
        <p14:creationId xmlns:p14="http://schemas.microsoft.com/office/powerpoint/2010/main" val="125957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7D0FE4E-FF2E-7216-1FE0-02AC3238BF37}"/>
              </a:ext>
            </a:extLst>
          </p:cNvPr>
          <p:cNvSpPr>
            <a:spLocks noGrp="1"/>
          </p:cNvSpPr>
          <p:nvPr>
            <p:ph type="body" sz="quarter" idx="12"/>
          </p:nvPr>
        </p:nvSpPr>
        <p:spPr>
          <a:xfrm>
            <a:off x="640080" y="1908993"/>
            <a:ext cx="5354637" cy="2954655"/>
          </a:xfrm>
        </p:spPr>
        <p:txBody>
          <a:bodyPr/>
          <a:lstStyle/>
          <a:p>
            <a:r>
              <a:rPr lang="en-US" sz="2400">
                <a:solidFill>
                  <a:schemeClr val="tx1"/>
                </a:solidFill>
              </a:rPr>
              <a:t>Sukrut Parab</a:t>
            </a:r>
          </a:p>
          <a:p>
            <a:r>
              <a:rPr lang="en-US" sz="2400">
                <a:solidFill>
                  <a:schemeClr val="tx1"/>
                </a:solidFill>
              </a:rPr>
              <a:t>Director of Development</a:t>
            </a:r>
          </a:p>
          <a:p>
            <a:r>
              <a:rPr lang="en-US" sz="2400">
                <a:solidFill>
                  <a:schemeClr val="tx1"/>
                </a:solidFill>
              </a:rPr>
              <a:t>Hitachi Solutions America Ltd</a:t>
            </a:r>
          </a:p>
          <a:p>
            <a:r>
              <a:rPr lang="en-US" sz="2400">
                <a:solidFill>
                  <a:schemeClr val="tx1"/>
                </a:solidFill>
              </a:rPr>
              <a:t>Microsoft Business Applications MVP (3x)</a:t>
            </a:r>
          </a:p>
          <a:p>
            <a:r>
              <a:rPr lang="en-US" sz="2400">
                <a:solidFill>
                  <a:srgbClr val="1534EB"/>
                </a:solidFill>
              </a:rPr>
              <a:t>sparab@hitachisolutions.com</a:t>
            </a:r>
          </a:p>
          <a:p>
            <a:r>
              <a:rPr lang="en-US" sz="2400">
                <a:hlinkClick r:id="rId2"/>
              </a:rPr>
              <a:t>https://elearnd365.com/</a:t>
            </a:r>
            <a:endParaRPr lang="en-US" sz="2400"/>
          </a:p>
          <a:p>
            <a:r>
              <a:rPr lang="en-US" sz="2400"/>
              <a:t>@SukrutParab</a:t>
            </a:r>
          </a:p>
        </p:txBody>
      </p:sp>
      <p:sp>
        <p:nvSpPr>
          <p:cNvPr id="25" name="Text Placeholder 24">
            <a:extLst>
              <a:ext uri="{FF2B5EF4-FFF2-40B4-BE49-F238E27FC236}">
                <a16:creationId xmlns:a16="http://schemas.microsoft.com/office/drawing/2014/main" id="{72DC0181-BBC6-4574-B087-2F4F8D131BBC}"/>
              </a:ext>
            </a:extLst>
          </p:cNvPr>
          <p:cNvSpPr>
            <a:spLocks noGrp="1"/>
          </p:cNvSpPr>
          <p:nvPr>
            <p:ph type="body" sz="quarter" idx="13"/>
          </p:nvPr>
        </p:nvSpPr>
        <p:spPr/>
        <p:txBody>
          <a:bodyPr/>
          <a:lstStyle/>
          <a:p>
            <a:r>
              <a:rPr lang="en-US"/>
              <a:t>Sukrut Parab</a:t>
            </a:r>
          </a:p>
          <a:p>
            <a:r>
              <a:rPr lang="en-US"/>
              <a:t>Director, Microsoft MVP</a:t>
            </a:r>
          </a:p>
          <a:p>
            <a:r>
              <a:rPr lang="en-US"/>
              <a:t>Hitachi Solutions.</a:t>
            </a:r>
          </a:p>
        </p:txBody>
      </p:sp>
      <p:pic>
        <p:nvPicPr>
          <p:cNvPr id="7" name="Picture Placeholder 6" descr="A person in a suit&#10;&#10;Description automatically generated with low confidence">
            <a:extLst>
              <a:ext uri="{FF2B5EF4-FFF2-40B4-BE49-F238E27FC236}">
                <a16:creationId xmlns:a16="http://schemas.microsoft.com/office/drawing/2014/main" id="{1C7BCDE8-3BAF-D0E7-DCDC-817ED004382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4574FE-CA32-46BD-D22E-5FCF32BA70E8}"/>
              </a:ext>
            </a:extLst>
          </p:cNvPr>
          <p:cNvSpPr>
            <a:spLocks noGrp="1"/>
          </p:cNvSpPr>
          <p:nvPr>
            <p:ph type="body" sz="quarter" idx="12"/>
          </p:nvPr>
        </p:nvSpPr>
        <p:spPr/>
        <p:txBody>
          <a:bodyPr/>
          <a:lstStyle/>
          <a:p>
            <a:r>
              <a:rPr lang="en-US" dirty="0"/>
              <a:t>Power Apps maker Portal</a:t>
            </a:r>
          </a:p>
        </p:txBody>
      </p:sp>
      <p:sp>
        <p:nvSpPr>
          <p:cNvPr id="3" name="Text Placeholder 2">
            <a:extLst>
              <a:ext uri="{FF2B5EF4-FFF2-40B4-BE49-F238E27FC236}">
                <a16:creationId xmlns:a16="http://schemas.microsoft.com/office/drawing/2014/main" id="{CDDF9DF1-673E-497B-1189-1E542702E3D3}"/>
              </a:ext>
            </a:extLst>
          </p:cNvPr>
          <p:cNvSpPr>
            <a:spLocks noGrp="1"/>
          </p:cNvSpPr>
          <p:nvPr>
            <p:ph type="body" sz="quarter" idx="10"/>
          </p:nvPr>
        </p:nvSpPr>
        <p:spPr/>
        <p:txBody>
          <a:bodyPr/>
          <a:lstStyle/>
          <a:p>
            <a:r>
              <a:rPr lang="en-US" dirty="0"/>
              <a:t>Just where you Power Apps live</a:t>
            </a:r>
          </a:p>
          <a:p>
            <a:r>
              <a:rPr lang="en-US" dirty="0"/>
              <a:t>Can make, use, modify Power Apps</a:t>
            </a:r>
          </a:p>
          <a:p>
            <a:r>
              <a:rPr lang="en-US" dirty="0"/>
              <a:t>Modify Dataverse tables/entities for the environment you are in</a:t>
            </a:r>
          </a:p>
          <a:p>
            <a:r>
              <a:rPr lang="en-US" dirty="0">
                <a:hlinkClick r:id="rId2"/>
              </a:rPr>
              <a:t>https://make.powerapps.com/</a:t>
            </a:r>
            <a:endParaRPr lang="en-US" dirty="0"/>
          </a:p>
          <a:p>
            <a:endParaRPr lang="en-US" dirty="0"/>
          </a:p>
          <a:p>
            <a:endParaRPr lang="en-US" dirty="0"/>
          </a:p>
          <a:p>
            <a:endParaRPr lang="en-US" dirty="0"/>
          </a:p>
        </p:txBody>
      </p:sp>
      <p:pic>
        <p:nvPicPr>
          <p:cNvPr id="5" name="Picture 4" descr="A picture containing indoor, toy&#10;&#10;Description automatically generated">
            <a:extLst>
              <a:ext uri="{FF2B5EF4-FFF2-40B4-BE49-F238E27FC236}">
                <a16:creationId xmlns:a16="http://schemas.microsoft.com/office/drawing/2014/main" id="{50253E6B-B4B2-33D9-3D83-7EB2D1AED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787" y="2332026"/>
            <a:ext cx="3857625" cy="6858000"/>
          </a:xfrm>
          <a:prstGeom prst="rect">
            <a:avLst/>
          </a:prstGeom>
        </p:spPr>
      </p:pic>
    </p:spTree>
    <p:extLst>
      <p:ext uri="{BB962C8B-B14F-4D97-AF65-F5344CB8AC3E}">
        <p14:creationId xmlns:p14="http://schemas.microsoft.com/office/powerpoint/2010/main" val="63759424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4D5AC7-ABDD-5866-8CE6-E10FB2D40301}"/>
              </a:ext>
            </a:extLst>
          </p:cNvPr>
          <p:cNvPicPr>
            <a:picLocks noChangeAspect="1"/>
          </p:cNvPicPr>
          <p:nvPr/>
        </p:nvPicPr>
        <p:blipFill>
          <a:blip r:embed="rId2"/>
          <a:stretch>
            <a:fillRect/>
          </a:stretch>
        </p:blipFill>
        <p:spPr>
          <a:xfrm>
            <a:off x="1193036" y="429419"/>
            <a:ext cx="9805928" cy="4968082"/>
          </a:xfrm>
          <a:prstGeom prst="rect">
            <a:avLst/>
          </a:prstGeom>
        </p:spPr>
      </p:pic>
    </p:spTree>
    <p:extLst>
      <p:ext uri="{BB962C8B-B14F-4D97-AF65-F5344CB8AC3E}">
        <p14:creationId xmlns:p14="http://schemas.microsoft.com/office/powerpoint/2010/main" val="41732659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4D5AC7-ABDD-5866-8CE6-E10FB2D40301}"/>
              </a:ext>
            </a:extLst>
          </p:cNvPr>
          <p:cNvPicPr>
            <a:picLocks noChangeAspect="1"/>
          </p:cNvPicPr>
          <p:nvPr/>
        </p:nvPicPr>
        <p:blipFill>
          <a:blip r:embed="rId2"/>
          <a:stretch>
            <a:fillRect/>
          </a:stretch>
        </p:blipFill>
        <p:spPr>
          <a:xfrm>
            <a:off x="3537369" y="0"/>
            <a:ext cx="24415332" cy="12369800"/>
          </a:xfrm>
          <a:prstGeom prst="rect">
            <a:avLst/>
          </a:prstGeom>
        </p:spPr>
      </p:pic>
    </p:spTree>
    <p:extLst>
      <p:ext uri="{BB962C8B-B14F-4D97-AF65-F5344CB8AC3E}">
        <p14:creationId xmlns:p14="http://schemas.microsoft.com/office/powerpoint/2010/main" val="122753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4D5AC7-ABDD-5866-8CE6-E10FB2D40301}"/>
              </a:ext>
            </a:extLst>
          </p:cNvPr>
          <p:cNvPicPr>
            <a:picLocks noChangeAspect="1"/>
          </p:cNvPicPr>
          <p:nvPr/>
        </p:nvPicPr>
        <p:blipFill>
          <a:blip r:embed="rId2"/>
          <a:stretch>
            <a:fillRect/>
          </a:stretch>
        </p:blipFill>
        <p:spPr>
          <a:xfrm>
            <a:off x="3499269" y="-3721100"/>
            <a:ext cx="24415332" cy="12369800"/>
          </a:xfrm>
          <a:prstGeom prst="rect">
            <a:avLst/>
          </a:prstGeom>
        </p:spPr>
      </p:pic>
    </p:spTree>
    <p:extLst>
      <p:ext uri="{BB962C8B-B14F-4D97-AF65-F5344CB8AC3E}">
        <p14:creationId xmlns:p14="http://schemas.microsoft.com/office/powerpoint/2010/main" val="169580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4D5AC7-ABDD-5866-8CE6-E10FB2D40301}"/>
              </a:ext>
            </a:extLst>
          </p:cNvPr>
          <p:cNvPicPr>
            <a:picLocks noChangeAspect="1"/>
          </p:cNvPicPr>
          <p:nvPr/>
        </p:nvPicPr>
        <p:blipFill>
          <a:blip r:embed="rId2"/>
          <a:stretch>
            <a:fillRect/>
          </a:stretch>
        </p:blipFill>
        <p:spPr>
          <a:xfrm>
            <a:off x="-3877855" y="-1155700"/>
            <a:ext cx="19752856" cy="10007600"/>
          </a:xfrm>
          <a:prstGeom prst="rect">
            <a:avLst/>
          </a:prstGeom>
        </p:spPr>
      </p:pic>
    </p:spTree>
    <p:extLst>
      <p:ext uri="{BB962C8B-B14F-4D97-AF65-F5344CB8AC3E}">
        <p14:creationId xmlns:p14="http://schemas.microsoft.com/office/powerpoint/2010/main" val="1000804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4D5AC7-ABDD-5866-8CE6-E10FB2D40301}"/>
              </a:ext>
            </a:extLst>
          </p:cNvPr>
          <p:cNvPicPr>
            <a:picLocks noChangeAspect="1"/>
          </p:cNvPicPr>
          <p:nvPr/>
        </p:nvPicPr>
        <p:blipFill>
          <a:blip r:embed="rId2"/>
          <a:stretch>
            <a:fillRect/>
          </a:stretch>
        </p:blipFill>
        <p:spPr>
          <a:xfrm>
            <a:off x="1193036" y="429419"/>
            <a:ext cx="9805928" cy="4968082"/>
          </a:xfrm>
          <a:prstGeom prst="rect">
            <a:avLst/>
          </a:prstGeom>
        </p:spPr>
      </p:pic>
    </p:spTree>
    <p:extLst>
      <p:ext uri="{BB962C8B-B14F-4D97-AF65-F5344CB8AC3E}">
        <p14:creationId xmlns:p14="http://schemas.microsoft.com/office/powerpoint/2010/main" val="1393640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4094E3-E8AF-4FAD-4C53-0F5F195B7006}"/>
              </a:ext>
            </a:extLst>
          </p:cNvPr>
          <p:cNvSpPr>
            <a:spLocks noGrp="1"/>
          </p:cNvSpPr>
          <p:nvPr>
            <p:ph type="body" sz="quarter" idx="12"/>
          </p:nvPr>
        </p:nvSpPr>
        <p:spPr/>
        <p:txBody>
          <a:bodyPr/>
          <a:lstStyle/>
          <a:p>
            <a:r>
              <a:rPr lang="en-US"/>
              <a:t>Platform Convergence</a:t>
            </a:r>
          </a:p>
        </p:txBody>
      </p:sp>
      <p:sp>
        <p:nvSpPr>
          <p:cNvPr id="3" name="Text Placeholder 2">
            <a:extLst>
              <a:ext uri="{FF2B5EF4-FFF2-40B4-BE49-F238E27FC236}">
                <a16:creationId xmlns:a16="http://schemas.microsoft.com/office/drawing/2014/main" id="{F1C87421-BF47-0E31-680F-2B6053F6D943}"/>
              </a:ext>
            </a:extLst>
          </p:cNvPr>
          <p:cNvSpPr>
            <a:spLocks noGrp="1"/>
          </p:cNvSpPr>
          <p:nvPr>
            <p:ph type="body" sz="quarter" idx="10"/>
          </p:nvPr>
        </p:nvSpPr>
        <p:spPr/>
        <p:txBody>
          <a:bodyPr/>
          <a:lstStyle/>
          <a:p>
            <a:r>
              <a:rPr lang="en-US" dirty="0"/>
              <a:t>Everything we’re talking about right now</a:t>
            </a:r>
          </a:p>
          <a:p>
            <a:r>
              <a:rPr lang="en-US" dirty="0"/>
              <a:t>Use Power Platform tools with your F&amp;O data</a:t>
            </a:r>
          </a:p>
          <a:p>
            <a:r>
              <a:rPr lang="en-US" dirty="0"/>
              <a:t>Bringing together the Power Platform plus F&amp;O into a unified experience in Power Platform Admin Center (PPAC)</a:t>
            </a:r>
          </a:p>
          <a:p>
            <a:r>
              <a:rPr lang="en-US" dirty="0"/>
              <a:t>Dataverse is included with F&amp;O – 10 GBs of capacity</a:t>
            </a:r>
          </a:p>
          <a:p>
            <a:r>
              <a:rPr lang="en-US" dirty="0"/>
              <a:t>Dual Write</a:t>
            </a:r>
          </a:p>
        </p:txBody>
      </p:sp>
      <p:pic>
        <p:nvPicPr>
          <p:cNvPr id="7" name="Picture 6" descr="A picture containing toy, LEGO&#10;&#10;Description automatically generated">
            <a:extLst>
              <a:ext uri="{FF2B5EF4-FFF2-40B4-BE49-F238E27FC236}">
                <a16:creationId xmlns:a16="http://schemas.microsoft.com/office/drawing/2014/main" id="{B6DE2294-E3DE-84A0-F74F-06CB81C82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500" y="3741000"/>
            <a:ext cx="3117000" cy="3117000"/>
          </a:xfrm>
          <a:prstGeom prst="rect">
            <a:avLst/>
          </a:prstGeom>
        </p:spPr>
      </p:pic>
    </p:spTree>
    <p:extLst>
      <p:ext uri="{BB962C8B-B14F-4D97-AF65-F5344CB8AC3E}">
        <p14:creationId xmlns:p14="http://schemas.microsoft.com/office/powerpoint/2010/main" val="192817542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FE914F-746C-C29A-550A-CC5AC685FC4A}"/>
              </a:ext>
            </a:extLst>
          </p:cNvPr>
          <p:cNvSpPr>
            <a:spLocks noGrp="1"/>
          </p:cNvSpPr>
          <p:nvPr>
            <p:ph type="body" sz="quarter" idx="12"/>
          </p:nvPr>
        </p:nvSpPr>
        <p:spPr/>
        <p:txBody>
          <a:bodyPr/>
          <a:lstStyle/>
          <a:p>
            <a:r>
              <a:rPr lang="en-US" dirty="0"/>
              <a:t>Data Events (not F&amp;O)</a:t>
            </a:r>
          </a:p>
        </p:txBody>
      </p:sp>
      <p:sp>
        <p:nvSpPr>
          <p:cNvPr id="3" name="Text Placeholder 2">
            <a:extLst>
              <a:ext uri="{FF2B5EF4-FFF2-40B4-BE49-F238E27FC236}">
                <a16:creationId xmlns:a16="http://schemas.microsoft.com/office/drawing/2014/main" id="{38571488-6A2B-1A0C-4626-CC902A71B9BC}"/>
              </a:ext>
            </a:extLst>
          </p:cNvPr>
          <p:cNvSpPr>
            <a:spLocks noGrp="1"/>
          </p:cNvSpPr>
          <p:nvPr>
            <p:ph type="body" sz="quarter" idx="10"/>
          </p:nvPr>
        </p:nvSpPr>
        <p:spPr/>
        <p:txBody>
          <a:bodyPr/>
          <a:lstStyle/>
          <a:p>
            <a:endParaRPr lang="en-US"/>
          </a:p>
        </p:txBody>
      </p:sp>
      <p:pic>
        <p:nvPicPr>
          <p:cNvPr id="9" name="Picture 8">
            <a:extLst>
              <a:ext uri="{FF2B5EF4-FFF2-40B4-BE49-F238E27FC236}">
                <a16:creationId xmlns:a16="http://schemas.microsoft.com/office/drawing/2014/main" id="{CBFAC0FC-035D-414F-68CF-89A81E42DE7F}"/>
              </a:ext>
            </a:extLst>
          </p:cNvPr>
          <p:cNvPicPr>
            <a:picLocks noChangeAspect="1"/>
          </p:cNvPicPr>
          <p:nvPr/>
        </p:nvPicPr>
        <p:blipFill>
          <a:blip r:embed="rId2"/>
          <a:stretch>
            <a:fillRect/>
          </a:stretch>
        </p:blipFill>
        <p:spPr>
          <a:xfrm>
            <a:off x="1189294" y="1096974"/>
            <a:ext cx="9463356" cy="4903099"/>
          </a:xfrm>
          <a:prstGeom prst="rect">
            <a:avLst/>
          </a:prstGeom>
        </p:spPr>
      </p:pic>
    </p:spTree>
    <p:extLst>
      <p:ext uri="{BB962C8B-B14F-4D97-AF65-F5344CB8AC3E}">
        <p14:creationId xmlns:p14="http://schemas.microsoft.com/office/powerpoint/2010/main" val="111845274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AC0FC-035D-414F-68CF-89A81E42DE7F}"/>
              </a:ext>
            </a:extLst>
          </p:cNvPr>
          <p:cNvPicPr>
            <a:picLocks noChangeAspect="1"/>
          </p:cNvPicPr>
          <p:nvPr/>
        </p:nvPicPr>
        <p:blipFill>
          <a:blip r:embed="rId2"/>
          <a:stretch>
            <a:fillRect/>
          </a:stretch>
        </p:blipFill>
        <p:spPr>
          <a:xfrm>
            <a:off x="-2017021" y="-350278"/>
            <a:ext cx="14807657" cy="7672057"/>
          </a:xfrm>
          <a:prstGeom prst="rect">
            <a:avLst/>
          </a:prstGeom>
        </p:spPr>
      </p:pic>
      <p:sp>
        <p:nvSpPr>
          <p:cNvPr id="4" name="Arrow: Right 3">
            <a:extLst>
              <a:ext uri="{FF2B5EF4-FFF2-40B4-BE49-F238E27FC236}">
                <a16:creationId xmlns:a16="http://schemas.microsoft.com/office/drawing/2014/main" id="{1772F31F-B86A-AF61-9FCC-35357AA989C6}"/>
              </a:ext>
            </a:extLst>
          </p:cNvPr>
          <p:cNvSpPr/>
          <p:nvPr/>
        </p:nvSpPr>
        <p:spPr>
          <a:xfrm>
            <a:off x="4940391" y="3552345"/>
            <a:ext cx="934136" cy="32892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3826964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FE914F-746C-C29A-550A-CC5AC685FC4A}"/>
              </a:ext>
            </a:extLst>
          </p:cNvPr>
          <p:cNvSpPr>
            <a:spLocks noGrp="1"/>
          </p:cNvSpPr>
          <p:nvPr>
            <p:ph type="body" sz="quarter" idx="12"/>
          </p:nvPr>
        </p:nvSpPr>
        <p:spPr/>
        <p:txBody>
          <a:bodyPr/>
          <a:lstStyle/>
          <a:p>
            <a:r>
              <a:rPr lang="en-US" dirty="0"/>
              <a:t>Business Events (not F&amp;O)</a:t>
            </a:r>
          </a:p>
        </p:txBody>
      </p:sp>
      <p:sp>
        <p:nvSpPr>
          <p:cNvPr id="3" name="Text Placeholder 2">
            <a:extLst>
              <a:ext uri="{FF2B5EF4-FFF2-40B4-BE49-F238E27FC236}">
                <a16:creationId xmlns:a16="http://schemas.microsoft.com/office/drawing/2014/main" id="{38571488-6A2B-1A0C-4626-CC902A71B9BC}"/>
              </a:ext>
            </a:extLst>
          </p:cNvPr>
          <p:cNvSpPr>
            <a:spLocks noGrp="1"/>
          </p:cNvSpPr>
          <p:nvPr>
            <p:ph type="body" sz="quarter" idx="10"/>
          </p:nvPr>
        </p:nvSpPr>
        <p:spPr/>
        <p:txBody>
          <a:bodyPr/>
          <a:lstStyle/>
          <a:p>
            <a:endParaRPr lang="en-US" dirty="0"/>
          </a:p>
        </p:txBody>
      </p:sp>
      <p:pic>
        <p:nvPicPr>
          <p:cNvPr id="9" name="Picture 8">
            <a:extLst>
              <a:ext uri="{FF2B5EF4-FFF2-40B4-BE49-F238E27FC236}">
                <a16:creationId xmlns:a16="http://schemas.microsoft.com/office/drawing/2014/main" id="{CBFAC0FC-035D-414F-68CF-89A81E42DE7F}"/>
              </a:ext>
            </a:extLst>
          </p:cNvPr>
          <p:cNvPicPr>
            <a:picLocks noChangeAspect="1"/>
          </p:cNvPicPr>
          <p:nvPr/>
        </p:nvPicPr>
        <p:blipFill>
          <a:blip r:embed="rId2"/>
          <a:stretch>
            <a:fillRect/>
          </a:stretch>
        </p:blipFill>
        <p:spPr>
          <a:xfrm>
            <a:off x="1189294" y="1096974"/>
            <a:ext cx="9463356" cy="4903099"/>
          </a:xfrm>
          <a:prstGeom prst="rect">
            <a:avLst/>
          </a:prstGeom>
        </p:spPr>
      </p:pic>
    </p:spTree>
    <p:extLst>
      <p:ext uri="{BB962C8B-B14F-4D97-AF65-F5344CB8AC3E}">
        <p14:creationId xmlns:p14="http://schemas.microsoft.com/office/powerpoint/2010/main" val="2232045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3F39873-25C8-FED8-7DE3-93F267DA0F44}"/>
              </a:ext>
            </a:extLst>
          </p:cNvPr>
          <p:cNvSpPr>
            <a:spLocks noGrp="1"/>
          </p:cNvSpPr>
          <p:nvPr>
            <p:ph type="body" sz="quarter" idx="12"/>
          </p:nvPr>
        </p:nvSpPr>
        <p:spPr/>
        <p:txBody>
          <a:bodyPr/>
          <a:lstStyle/>
          <a:p>
            <a:r>
              <a:rPr lang="en-US" dirty="0"/>
              <a:t>Gift Card Giveaway</a:t>
            </a:r>
          </a:p>
        </p:txBody>
      </p:sp>
      <p:sp>
        <p:nvSpPr>
          <p:cNvPr id="3" name="Text Placeholder 2">
            <a:extLst>
              <a:ext uri="{FF2B5EF4-FFF2-40B4-BE49-F238E27FC236}">
                <a16:creationId xmlns:a16="http://schemas.microsoft.com/office/drawing/2014/main" id="{B456BF5B-B8A3-5727-BCB2-B4172634F4D3}"/>
              </a:ext>
            </a:extLst>
          </p:cNvPr>
          <p:cNvSpPr>
            <a:spLocks noGrp="1"/>
          </p:cNvSpPr>
          <p:nvPr>
            <p:ph type="body" sz="quarter" idx="10"/>
          </p:nvPr>
        </p:nvSpPr>
        <p:spPr/>
        <p:txBody>
          <a:bodyPr/>
          <a:lstStyle/>
          <a:p>
            <a:r>
              <a:rPr lang="en-US" dirty="0"/>
              <a:t>….. At the end</a:t>
            </a:r>
          </a:p>
        </p:txBody>
      </p:sp>
      <p:pic>
        <p:nvPicPr>
          <p:cNvPr id="5" name="Picture 4" descr="Jim Carrey Limo - Did someone say free stuff?">
            <a:extLst>
              <a:ext uri="{FF2B5EF4-FFF2-40B4-BE49-F238E27FC236}">
                <a16:creationId xmlns:a16="http://schemas.microsoft.com/office/drawing/2014/main" id="{CD4BFE49-0574-4028-8054-778E015BD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163" y="1814050"/>
            <a:ext cx="4355674" cy="322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38674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a:t>Dual-Write	</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r>
              <a:rPr lang="en-US"/>
              <a:t>Dual-write is an out-of-box infrastructure that provides near-real-time interaction between customer engagement apps and finance and operations apps.</a:t>
            </a:r>
          </a:p>
          <a:p>
            <a:r>
              <a:rPr lang="en-US"/>
              <a:t>Supported data entities are can “primaried” in 2 different systems at the same time</a:t>
            </a:r>
          </a:p>
          <a:p>
            <a:r>
              <a:rPr lang="en-US"/>
              <a:t>Synchronous and bidirectional data flow between applications</a:t>
            </a:r>
          </a:p>
          <a:p>
            <a:r>
              <a:rPr lang="en-US"/>
              <a:t>Synchronization, together with play, pause, and catchup modes to support the system during online and offline/asynchronous modes.</a:t>
            </a:r>
          </a:p>
          <a:p>
            <a:r>
              <a:rPr lang="en-US"/>
              <a:t>Ability to sync initial data between the applications</a:t>
            </a:r>
          </a:p>
          <a:p>
            <a:r>
              <a:rPr lang="en-US"/>
              <a:t>Out-of-box setup experience for new customers</a:t>
            </a:r>
          </a:p>
          <a:p>
            <a:endParaRPr lang="en-US"/>
          </a:p>
        </p:txBody>
      </p:sp>
    </p:spTree>
    <p:extLst>
      <p:ext uri="{BB962C8B-B14F-4D97-AF65-F5344CB8AC3E}">
        <p14:creationId xmlns:p14="http://schemas.microsoft.com/office/powerpoint/2010/main" val="400569566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a:t>Dual-Write	</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ED9A965F-89B7-D321-80FB-C5D7449C6EBC}"/>
              </a:ext>
            </a:extLst>
          </p:cNvPr>
          <p:cNvPicPr>
            <a:picLocks noChangeAspect="1"/>
          </p:cNvPicPr>
          <p:nvPr/>
        </p:nvPicPr>
        <p:blipFill>
          <a:blip r:embed="rId2"/>
          <a:stretch>
            <a:fillRect/>
          </a:stretch>
        </p:blipFill>
        <p:spPr>
          <a:xfrm>
            <a:off x="1496741" y="1233934"/>
            <a:ext cx="8892540" cy="5002054"/>
          </a:xfrm>
          <a:prstGeom prst="rect">
            <a:avLst/>
          </a:prstGeom>
        </p:spPr>
      </p:pic>
      <p:sp>
        <p:nvSpPr>
          <p:cNvPr id="4" name="Arrow: Left 3">
            <a:extLst>
              <a:ext uri="{FF2B5EF4-FFF2-40B4-BE49-F238E27FC236}">
                <a16:creationId xmlns:a16="http://schemas.microsoft.com/office/drawing/2014/main" id="{B274EE79-F1D7-3089-7ABD-3D324D68BE54}"/>
              </a:ext>
            </a:extLst>
          </p:cNvPr>
          <p:cNvSpPr/>
          <p:nvPr/>
        </p:nvSpPr>
        <p:spPr>
          <a:xfrm>
            <a:off x="5138057" y="2077616"/>
            <a:ext cx="1219200" cy="422988"/>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Arrow: Left 5">
            <a:extLst>
              <a:ext uri="{FF2B5EF4-FFF2-40B4-BE49-F238E27FC236}">
                <a16:creationId xmlns:a16="http://schemas.microsoft.com/office/drawing/2014/main" id="{215D92B8-BAAA-99B0-621C-F7302B7F3DA8}"/>
              </a:ext>
            </a:extLst>
          </p:cNvPr>
          <p:cNvSpPr/>
          <p:nvPr/>
        </p:nvSpPr>
        <p:spPr>
          <a:xfrm rot="10800000">
            <a:off x="5353616" y="2289110"/>
            <a:ext cx="1219200" cy="422988"/>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3652560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a:t>Dual-Write	</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endParaRPr lang="en-US"/>
          </a:p>
        </p:txBody>
      </p:sp>
      <p:pic>
        <p:nvPicPr>
          <p:cNvPr id="2050" name="Picture 2" descr="Explaining Prospect-to-Cash With Dual Write - Avantiico">
            <a:extLst>
              <a:ext uri="{FF2B5EF4-FFF2-40B4-BE49-F238E27FC236}">
                <a16:creationId xmlns:a16="http://schemas.microsoft.com/office/drawing/2014/main" id="{39081BEF-59DF-4C38-4E72-14598B898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76" y="995363"/>
            <a:ext cx="11950298" cy="531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77782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72D11-9570-7B02-888A-A464D8FEA09A}"/>
              </a:ext>
            </a:extLst>
          </p:cNvPr>
          <p:cNvSpPr>
            <a:spLocks noGrp="1"/>
          </p:cNvSpPr>
          <p:nvPr>
            <p:ph type="body" sz="quarter" idx="12"/>
          </p:nvPr>
        </p:nvSpPr>
        <p:spPr/>
        <p:txBody>
          <a:bodyPr/>
          <a:lstStyle/>
          <a:p>
            <a:r>
              <a:rPr lang="en-US"/>
              <a:t>LCS Add-ins</a:t>
            </a:r>
          </a:p>
        </p:txBody>
      </p:sp>
      <p:sp>
        <p:nvSpPr>
          <p:cNvPr id="3" name="Text Placeholder 2">
            <a:extLst>
              <a:ext uri="{FF2B5EF4-FFF2-40B4-BE49-F238E27FC236}">
                <a16:creationId xmlns:a16="http://schemas.microsoft.com/office/drawing/2014/main" id="{A01CEA8E-C4FE-13AE-2D3D-B33C552DA26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BB97A5F-3C7B-E4E4-08E9-4D63BE3A66C5}"/>
              </a:ext>
            </a:extLst>
          </p:cNvPr>
          <p:cNvPicPr>
            <a:picLocks noChangeAspect="1"/>
          </p:cNvPicPr>
          <p:nvPr/>
        </p:nvPicPr>
        <p:blipFill>
          <a:blip r:embed="rId2"/>
          <a:stretch>
            <a:fillRect/>
          </a:stretch>
        </p:blipFill>
        <p:spPr>
          <a:xfrm>
            <a:off x="941070" y="1012594"/>
            <a:ext cx="10309860" cy="5223394"/>
          </a:xfrm>
          <a:prstGeom prst="rect">
            <a:avLst/>
          </a:prstGeom>
        </p:spPr>
      </p:pic>
    </p:spTree>
    <p:extLst>
      <p:ext uri="{BB962C8B-B14F-4D97-AF65-F5344CB8AC3E}">
        <p14:creationId xmlns:p14="http://schemas.microsoft.com/office/powerpoint/2010/main" val="359527288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B97A5F-3C7B-E4E4-08E9-4D63BE3A66C5}"/>
              </a:ext>
            </a:extLst>
          </p:cNvPr>
          <p:cNvPicPr>
            <a:picLocks noChangeAspect="1"/>
          </p:cNvPicPr>
          <p:nvPr/>
        </p:nvPicPr>
        <p:blipFill>
          <a:blip r:embed="rId2"/>
          <a:stretch>
            <a:fillRect/>
          </a:stretch>
        </p:blipFill>
        <p:spPr>
          <a:xfrm>
            <a:off x="0" y="-1196340"/>
            <a:ext cx="15717058" cy="7962900"/>
          </a:xfrm>
          <a:prstGeom prst="rect">
            <a:avLst/>
          </a:prstGeom>
        </p:spPr>
      </p:pic>
      <p:sp>
        <p:nvSpPr>
          <p:cNvPr id="4" name="Arrow: Down 3">
            <a:extLst>
              <a:ext uri="{FF2B5EF4-FFF2-40B4-BE49-F238E27FC236}">
                <a16:creationId xmlns:a16="http://schemas.microsoft.com/office/drawing/2014/main" id="{A0BB53F8-6EAC-F57C-F3F3-46AFBE4FCD7E}"/>
              </a:ext>
            </a:extLst>
          </p:cNvPr>
          <p:cNvSpPr/>
          <p:nvPr/>
        </p:nvSpPr>
        <p:spPr>
          <a:xfrm>
            <a:off x="662940" y="2324100"/>
            <a:ext cx="662940" cy="716280"/>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Arrow: Down 5">
            <a:extLst>
              <a:ext uri="{FF2B5EF4-FFF2-40B4-BE49-F238E27FC236}">
                <a16:creationId xmlns:a16="http://schemas.microsoft.com/office/drawing/2014/main" id="{A197ABC6-E491-FF41-B0BD-9F17113C4177}"/>
              </a:ext>
            </a:extLst>
          </p:cNvPr>
          <p:cNvSpPr/>
          <p:nvPr/>
        </p:nvSpPr>
        <p:spPr>
          <a:xfrm>
            <a:off x="3474720" y="2324100"/>
            <a:ext cx="662940" cy="716280"/>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Arrow: Down 6">
            <a:extLst>
              <a:ext uri="{FF2B5EF4-FFF2-40B4-BE49-F238E27FC236}">
                <a16:creationId xmlns:a16="http://schemas.microsoft.com/office/drawing/2014/main" id="{C2ACE486-AA15-9363-920D-1AECA24014F5}"/>
              </a:ext>
            </a:extLst>
          </p:cNvPr>
          <p:cNvSpPr/>
          <p:nvPr/>
        </p:nvSpPr>
        <p:spPr>
          <a:xfrm>
            <a:off x="6096000" y="2324100"/>
            <a:ext cx="662940" cy="716280"/>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 name="Arrow: Down 7">
            <a:extLst>
              <a:ext uri="{FF2B5EF4-FFF2-40B4-BE49-F238E27FC236}">
                <a16:creationId xmlns:a16="http://schemas.microsoft.com/office/drawing/2014/main" id="{516E9E1D-C5A2-E315-8A77-04E188FAFCE2}"/>
              </a:ext>
            </a:extLst>
          </p:cNvPr>
          <p:cNvSpPr/>
          <p:nvPr/>
        </p:nvSpPr>
        <p:spPr>
          <a:xfrm>
            <a:off x="8717280" y="2324100"/>
            <a:ext cx="662940" cy="716280"/>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273971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72D11-9570-7B02-888A-A464D8FEA09A}"/>
              </a:ext>
            </a:extLst>
          </p:cNvPr>
          <p:cNvSpPr>
            <a:spLocks noGrp="1"/>
          </p:cNvSpPr>
          <p:nvPr>
            <p:ph type="body" sz="quarter" idx="12"/>
          </p:nvPr>
        </p:nvSpPr>
        <p:spPr/>
        <p:txBody>
          <a:bodyPr/>
          <a:lstStyle/>
          <a:p>
            <a:r>
              <a:rPr lang="en-US"/>
              <a:t>LCS Add-ins</a:t>
            </a:r>
          </a:p>
        </p:txBody>
      </p:sp>
      <p:sp>
        <p:nvSpPr>
          <p:cNvPr id="3" name="Text Placeholder 2">
            <a:extLst>
              <a:ext uri="{FF2B5EF4-FFF2-40B4-BE49-F238E27FC236}">
                <a16:creationId xmlns:a16="http://schemas.microsoft.com/office/drawing/2014/main" id="{A01CEA8E-C4FE-13AE-2D3D-B33C552DA26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BB97A5F-3C7B-E4E4-08E9-4D63BE3A66C5}"/>
              </a:ext>
            </a:extLst>
          </p:cNvPr>
          <p:cNvPicPr>
            <a:picLocks noChangeAspect="1"/>
          </p:cNvPicPr>
          <p:nvPr/>
        </p:nvPicPr>
        <p:blipFill>
          <a:blip r:embed="rId2"/>
          <a:stretch>
            <a:fillRect/>
          </a:stretch>
        </p:blipFill>
        <p:spPr>
          <a:xfrm>
            <a:off x="941070" y="1012594"/>
            <a:ext cx="10309860" cy="5223394"/>
          </a:xfrm>
          <a:prstGeom prst="rect">
            <a:avLst/>
          </a:prstGeom>
        </p:spPr>
      </p:pic>
    </p:spTree>
    <p:extLst>
      <p:ext uri="{BB962C8B-B14F-4D97-AF65-F5344CB8AC3E}">
        <p14:creationId xmlns:p14="http://schemas.microsoft.com/office/powerpoint/2010/main" val="141031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8B41BF-5F05-2BC3-1209-D94C611845BB}"/>
              </a:ext>
            </a:extLst>
          </p:cNvPr>
          <p:cNvSpPr>
            <a:spLocks noGrp="1"/>
          </p:cNvSpPr>
          <p:nvPr>
            <p:ph type="body" sz="quarter" idx="12"/>
          </p:nvPr>
        </p:nvSpPr>
        <p:spPr/>
        <p:txBody>
          <a:bodyPr/>
          <a:lstStyle/>
          <a:p>
            <a:r>
              <a:rPr lang="en-US"/>
              <a:t>Data events</a:t>
            </a:r>
          </a:p>
        </p:txBody>
      </p:sp>
    </p:spTree>
    <p:extLst>
      <p:ext uri="{BB962C8B-B14F-4D97-AF65-F5344CB8AC3E}">
        <p14:creationId xmlns:p14="http://schemas.microsoft.com/office/powerpoint/2010/main" val="287065078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AA05D5-275B-87C9-2542-5A8F6D8806DC}"/>
              </a:ext>
            </a:extLst>
          </p:cNvPr>
          <p:cNvSpPr>
            <a:spLocks noGrp="1"/>
          </p:cNvSpPr>
          <p:nvPr>
            <p:ph type="body" sz="quarter" idx="12"/>
          </p:nvPr>
        </p:nvSpPr>
        <p:spPr>
          <a:xfrm>
            <a:off x="741364" y="164813"/>
            <a:ext cx="8750980" cy="584775"/>
          </a:xfrm>
        </p:spPr>
        <p:txBody>
          <a:bodyPr/>
          <a:lstStyle/>
          <a:p>
            <a:r>
              <a:rPr lang="en-US"/>
              <a:t>What is a data event?</a:t>
            </a:r>
          </a:p>
        </p:txBody>
      </p:sp>
      <p:sp>
        <p:nvSpPr>
          <p:cNvPr id="3" name="Text Placeholder 2">
            <a:extLst>
              <a:ext uri="{FF2B5EF4-FFF2-40B4-BE49-F238E27FC236}">
                <a16:creationId xmlns:a16="http://schemas.microsoft.com/office/drawing/2014/main" id="{10C3B593-560F-34C8-FC75-DEC25AC07709}"/>
              </a:ext>
            </a:extLst>
          </p:cNvPr>
          <p:cNvSpPr>
            <a:spLocks noGrp="1"/>
          </p:cNvSpPr>
          <p:nvPr>
            <p:ph type="body" sz="quarter" idx="10"/>
          </p:nvPr>
        </p:nvSpPr>
        <p:spPr/>
        <p:txBody>
          <a:bodyPr/>
          <a:lstStyle/>
          <a:p>
            <a:r>
              <a:rPr lang="en-US"/>
              <a:t>Any Create (C), Update (U), or Delete (D) on a data </a:t>
            </a:r>
            <a:r>
              <a:rPr lang="en-US" i="1"/>
              <a:t>entity</a:t>
            </a:r>
            <a:r>
              <a:rPr lang="en-US"/>
              <a:t> they has OData enabled</a:t>
            </a:r>
          </a:p>
          <a:p>
            <a:r>
              <a:rPr lang="en-US" err="1"/>
              <a:t>Ie</a:t>
            </a:r>
            <a:r>
              <a:rPr lang="en-US"/>
              <a:t>; if the Create event is enabled on PO Headers V2, an event </a:t>
            </a:r>
            <a:r>
              <a:rPr lang="en-US" i="1"/>
              <a:t>notification</a:t>
            </a:r>
            <a:r>
              <a:rPr lang="en-US"/>
              <a:t> is emitted every time that a new purchase order is created in the database</a:t>
            </a:r>
          </a:p>
          <a:p>
            <a:r>
              <a:rPr lang="en-US"/>
              <a:t>Notice…..</a:t>
            </a:r>
          </a:p>
          <a:p>
            <a:r>
              <a:rPr lang="en-US"/>
              <a:t>Data Entity, not table – plan ahead</a:t>
            </a:r>
          </a:p>
          <a:p>
            <a:r>
              <a:rPr lang="en-US"/>
              <a:t>Notification is emitted</a:t>
            </a:r>
          </a:p>
          <a:p>
            <a:r>
              <a:rPr lang="en-US"/>
              <a:t>Can only use Data events in environments where the Power Platform is enabled (using LCS)</a:t>
            </a:r>
          </a:p>
          <a:p>
            <a:endParaRPr lang="en-US"/>
          </a:p>
          <a:p>
            <a:endParaRPr lang="en-US"/>
          </a:p>
        </p:txBody>
      </p:sp>
    </p:spTree>
    <p:extLst>
      <p:ext uri="{BB962C8B-B14F-4D97-AF65-F5344CB8AC3E}">
        <p14:creationId xmlns:p14="http://schemas.microsoft.com/office/powerpoint/2010/main" val="56779032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8ECA3-D17F-BFAC-1B64-0223BE7DC085}"/>
              </a:ext>
            </a:extLst>
          </p:cNvPr>
          <p:cNvSpPr>
            <a:spLocks noGrp="1"/>
          </p:cNvSpPr>
          <p:nvPr>
            <p:ph type="body" sz="quarter" idx="12"/>
          </p:nvPr>
        </p:nvSpPr>
        <p:spPr>
          <a:xfrm>
            <a:off x="741364" y="164813"/>
            <a:ext cx="8750980" cy="584775"/>
          </a:xfrm>
        </p:spPr>
        <p:txBody>
          <a:bodyPr/>
          <a:lstStyle/>
          <a:p>
            <a:r>
              <a:rPr lang="en-US"/>
              <a:t>Catalog and what’s included</a:t>
            </a:r>
          </a:p>
        </p:txBody>
      </p:sp>
      <p:sp>
        <p:nvSpPr>
          <p:cNvPr id="3" name="Text Placeholder 2">
            <a:extLst>
              <a:ext uri="{FF2B5EF4-FFF2-40B4-BE49-F238E27FC236}">
                <a16:creationId xmlns:a16="http://schemas.microsoft.com/office/drawing/2014/main" id="{FBBC5D31-7F11-6A7E-FAFB-92756B01CE7D}"/>
              </a:ext>
            </a:extLst>
          </p:cNvPr>
          <p:cNvSpPr>
            <a:spLocks noGrp="1"/>
          </p:cNvSpPr>
          <p:nvPr>
            <p:ph type="body" sz="quarter" idx="10"/>
          </p:nvPr>
        </p:nvSpPr>
        <p:spPr/>
        <p:txBody>
          <a:bodyPr/>
          <a:lstStyle/>
          <a:p>
            <a:r>
              <a:rPr lang="en-US"/>
              <a:t>All Standard entities with OData enabled</a:t>
            </a:r>
          </a:p>
          <a:p>
            <a:r>
              <a:rPr lang="en-US"/>
              <a:t>Plus, all custom entities with OData enabled</a:t>
            </a:r>
          </a:p>
        </p:txBody>
      </p:sp>
      <p:pic>
        <p:nvPicPr>
          <p:cNvPr id="6" name="Picture 5">
            <a:extLst>
              <a:ext uri="{FF2B5EF4-FFF2-40B4-BE49-F238E27FC236}">
                <a16:creationId xmlns:a16="http://schemas.microsoft.com/office/drawing/2014/main" id="{5DD44FF1-D3A6-B14D-448E-6F9D5C573C35}"/>
              </a:ext>
            </a:extLst>
          </p:cNvPr>
          <p:cNvPicPr>
            <a:picLocks noChangeAspect="1"/>
          </p:cNvPicPr>
          <p:nvPr/>
        </p:nvPicPr>
        <p:blipFill>
          <a:blip r:embed="rId2"/>
          <a:stretch>
            <a:fillRect/>
          </a:stretch>
        </p:blipFill>
        <p:spPr>
          <a:xfrm>
            <a:off x="0" y="2246427"/>
            <a:ext cx="12192000" cy="6540906"/>
          </a:xfrm>
          <a:prstGeom prst="rect">
            <a:avLst/>
          </a:prstGeom>
        </p:spPr>
      </p:pic>
    </p:spTree>
    <p:extLst>
      <p:ext uri="{BB962C8B-B14F-4D97-AF65-F5344CB8AC3E}">
        <p14:creationId xmlns:p14="http://schemas.microsoft.com/office/powerpoint/2010/main" val="32854151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C2E6C8-0273-2957-92BD-462BC4665578}"/>
              </a:ext>
            </a:extLst>
          </p:cNvPr>
          <p:cNvSpPr>
            <a:spLocks noGrp="1"/>
          </p:cNvSpPr>
          <p:nvPr>
            <p:ph type="body" sz="quarter" idx="12"/>
          </p:nvPr>
        </p:nvSpPr>
        <p:spPr>
          <a:xfrm>
            <a:off x="741364" y="164813"/>
            <a:ext cx="9347516" cy="584775"/>
          </a:xfrm>
        </p:spPr>
        <p:txBody>
          <a:bodyPr/>
          <a:lstStyle/>
          <a:p>
            <a:r>
              <a:rPr lang="en-US"/>
              <a:t>How is it different than a business event?</a:t>
            </a:r>
          </a:p>
          <a:p>
            <a:endParaRPr lang="en-US"/>
          </a:p>
        </p:txBody>
      </p:sp>
      <p:sp>
        <p:nvSpPr>
          <p:cNvPr id="4" name="Text Placeholder 3">
            <a:extLst>
              <a:ext uri="{FF2B5EF4-FFF2-40B4-BE49-F238E27FC236}">
                <a16:creationId xmlns:a16="http://schemas.microsoft.com/office/drawing/2014/main" id="{F28E31D3-D9F4-38CB-AF45-490F5CA57B3C}"/>
              </a:ext>
            </a:extLst>
          </p:cNvPr>
          <p:cNvSpPr>
            <a:spLocks noGrp="1"/>
          </p:cNvSpPr>
          <p:nvPr>
            <p:ph type="body" sz="quarter" idx="10"/>
          </p:nvPr>
        </p:nvSpPr>
        <p:spPr/>
        <p:txBody>
          <a:bodyPr/>
          <a:lstStyle/>
          <a:p>
            <a:r>
              <a:rPr lang="en-US" dirty="0"/>
              <a:t>Emits notification on process completion</a:t>
            </a:r>
          </a:p>
          <a:p>
            <a:r>
              <a:rPr lang="en-US" dirty="0"/>
              <a:t>Only available on processes</a:t>
            </a:r>
          </a:p>
          <a:p>
            <a:r>
              <a:rPr lang="en-US" dirty="0"/>
              <a:t>Small, lightweight message</a:t>
            </a:r>
          </a:p>
          <a:p>
            <a:r>
              <a:rPr lang="en-US" dirty="0"/>
              <a:t>(generally) high performance</a:t>
            </a:r>
          </a:p>
          <a:p>
            <a:r>
              <a:rPr lang="en-US" dirty="0"/>
              <a:t>Activated in 1 legal entity or all legal entities</a:t>
            </a:r>
          </a:p>
          <a:p>
            <a:endParaRPr lang="en-US" dirty="0"/>
          </a:p>
        </p:txBody>
      </p:sp>
      <p:sp>
        <p:nvSpPr>
          <p:cNvPr id="5" name="Text Placeholder 4">
            <a:extLst>
              <a:ext uri="{FF2B5EF4-FFF2-40B4-BE49-F238E27FC236}">
                <a16:creationId xmlns:a16="http://schemas.microsoft.com/office/drawing/2014/main" id="{69721046-2673-1C46-F35B-4E1A7304BF33}"/>
              </a:ext>
            </a:extLst>
          </p:cNvPr>
          <p:cNvSpPr>
            <a:spLocks noGrp="1"/>
          </p:cNvSpPr>
          <p:nvPr>
            <p:ph type="body" sz="quarter" idx="13"/>
          </p:nvPr>
        </p:nvSpPr>
        <p:spPr/>
        <p:txBody>
          <a:bodyPr/>
          <a:lstStyle/>
          <a:p>
            <a:r>
              <a:rPr lang="en-US" dirty="0"/>
              <a:t>Emits notification when a record operation completes</a:t>
            </a:r>
          </a:p>
          <a:p>
            <a:r>
              <a:rPr lang="en-US" dirty="0"/>
              <a:t>Only available on record operations</a:t>
            </a:r>
          </a:p>
          <a:p>
            <a:r>
              <a:rPr lang="en-US" dirty="0"/>
              <a:t>All fields in data entity? Well…</a:t>
            </a:r>
          </a:p>
          <a:p>
            <a:r>
              <a:rPr lang="en-US" dirty="0"/>
              <a:t>Could have performance issues if overused</a:t>
            </a:r>
          </a:p>
          <a:p>
            <a:r>
              <a:rPr lang="en-US" dirty="0"/>
              <a:t>Activated in 1 legal entity</a:t>
            </a:r>
          </a:p>
        </p:txBody>
      </p:sp>
      <p:sp>
        <p:nvSpPr>
          <p:cNvPr id="6" name="Text Placeholder 5">
            <a:extLst>
              <a:ext uri="{FF2B5EF4-FFF2-40B4-BE49-F238E27FC236}">
                <a16:creationId xmlns:a16="http://schemas.microsoft.com/office/drawing/2014/main" id="{B64C15A9-3B9B-8C49-E677-E6206369D16E}"/>
              </a:ext>
            </a:extLst>
          </p:cNvPr>
          <p:cNvSpPr>
            <a:spLocks noGrp="1"/>
          </p:cNvSpPr>
          <p:nvPr>
            <p:ph type="body" sz="quarter" idx="14"/>
          </p:nvPr>
        </p:nvSpPr>
        <p:spPr/>
        <p:txBody>
          <a:bodyPr/>
          <a:lstStyle/>
          <a:p>
            <a:r>
              <a:rPr lang="en-US"/>
              <a:t>Business Event</a:t>
            </a:r>
          </a:p>
        </p:txBody>
      </p:sp>
      <p:sp>
        <p:nvSpPr>
          <p:cNvPr id="7" name="Text Placeholder 6">
            <a:extLst>
              <a:ext uri="{FF2B5EF4-FFF2-40B4-BE49-F238E27FC236}">
                <a16:creationId xmlns:a16="http://schemas.microsoft.com/office/drawing/2014/main" id="{0AFC16CA-4EAC-3BEF-A022-B5EA0C15FFC8}"/>
              </a:ext>
            </a:extLst>
          </p:cNvPr>
          <p:cNvSpPr>
            <a:spLocks noGrp="1"/>
          </p:cNvSpPr>
          <p:nvPr>
            <p:ph type="body" sz="quarter" idx="15"/>
          </p:nvPr>
        </p:nvSpPr>
        <p:spPr/>
        <p:txBody>
          <a:bodyPr/>
          <a:lstStyle/>
          <a:p>
            <a:r>
              <a:rPr lang="en-US"/>
              <a:t>Data Event</a:t>
            </a:r>
          </a:p>
        </p:txBody>
      </p:sp>
    </p:spTree>
    <p:extLst>
      <p:ext uri="{BB962C8B-B14F-4D97-AF65-F5344CB8AC3E}">
        <p14:creationId xmlns:p14="http://schemas.microsoft.com/office/powerpoint/2010/main" val="91749853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2FFA9F-0209-2B01-B8D8-7FFAD12FA5D8}"/>
              </a:ext>
            </a:extLst>
          </p:cNvPr>
          <p:cNvSpPr>
            <a:spLocks noGrp="1"/>
          </p:cNvSpPr>
          <p:nvPr>
            <p:ph type="body" sz="quarter" idx="10"/>
          </p:nvPr>
        </p:nvSpPr>
        <p:spPr>
          <a:xfrm>
            <a:off x="549275" y="1698625"/>
            <a:ext cx="6561994" cy="4310063"/>
          </a:xfrm>
        </p:spPr>
        <p:txBody>
          <a:bodyPr/>
          <a:lstStyle/>
          <a:p>
            <a:r>
              <a:rPr lang="en-US" sz="2400" b="0" i="0" dirty="0">
                <a:solidFill>
                  <a:srgbClr val="333333"/>
                </a:solidFill>
                <a:effectLst/>
              </a:rPr>
              <a:t>This session will focus on how Business Events can be used to enhance F&amp;O using Power Platform products to respond. We will also discuss Data Events (cousin of Business Events), walk through a scenario as well as a </a:t>
            </a:r>
            <a:r>
              <a:rPr lang="en-US" sz="2400" b="0" i="0" strike="sngStrike" dirty="0">
                <a:solidFill>
                  <a:srgbClr val="333333"/>
                </a:solidFill>
                <a:effectLst/>
              </a:rPr>
              <a:t>demo </a:t>
            </a:r>
            <a:r>
              <a:rPr lang="en-US" sz="2400" b="0" i="0" dirty="0">
                <a:solidFill>
                  <a:srgbClr val="333333"/>
                </a:solidFill>
                <a:effectLst/>
              </a:rPr>
              <a:t>discussion of the solution</a:t>
            </a:r>
            <a:endParaRPr lang="en-US" sz="2400" dirty="0"/>
          </a:p>
        </p:txBody>
      </p:sp>
      <p:sp>
        <p:nvSpPr>
          <p:cNvPr id="5" name="Text Placeholder 4">
            <a:extLst>
              <a:ext uri="{FF2B5EF4-FFF2-40B4-BE49-F238E27FC236}">
                <a16:creationId xmlns:a16="http://schemas.microsoft.com/office/drawing/2014/main" id="{34F63C52-4369-5547-3AE8-0C10D0157513}"/>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0972749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6FB7E6-3508-7A2C-5D64-FF77356A5824}"/>
              </a:ext>
            </a:extLst>
          </p:cNvPr>
          <p:cNvPicPr>
            <a:picLocks noChangeAspect="1"/>
          </p:cNvPicPr>
          <p:nvPr/>
        </p:nvPicPr>
        <p:blipFill>
          <a:blip r:embed="rId2"/>
          <a:stretch>
            <a:fillRect/>
          </a:stretch>
        </p:blipFill>
        <p:spPr>
          <a:xfrm>
            <a:off x="3111861" y="0"/>
            <a:ext cx="5968278" cy="6858000"/>
          </a:xfrm>
          <a:prstGeom prst="rect">
            <a:avLst/>
          </a:prstGeom>
        </p:spPr>
      </p:pic>
    </p:spTree>
    <p:extLst>
      <p:ext uri="{BB962C8B-B14F-4D97-AF65-F5344CB8AC3E}">
        <p14:creationId xmlns:p14="http://schemas.microsoft.com/office/powerpoint/2010/main" val="295572751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6FB7E6-3508-7A2C-5D64-FF77356A5824}"/>
              </a:ext>
            </a:extLst>
          </p:cNvPr>
          <p:cNvPicPr>
            <a:picLocks noChangeAspect="1"/>
          </p:cNvPicPr>
          <p:nvPr/>
        </p:nvPicPr>
        <p:blipFill>
          <a:blip r:embed="rId2"/>
          <a:stretch>
            <a:fillRect/>
          </a:stretch>
        </p:blipFill>
        <p:spPr>
          <a:xfrm>
            <a:off x="1670918" y="-2170878"/>
            <a:ext cx="10132686" cy="11643218"/>
          </a:xfrm>
          <a:prstGeom prst="rect">
            <a:avLst/>
          </a:prstGeom>
        </p:spPr>
      </p:pic>
      <p:sp>
        <p:nvSpPr>
          <p:cNvPr id="2" name="Rectangle 1">
            <a:extLst>
              <a:ext uri="{FF2B5EF4-FFF2-40B4-BE49-F238E27FC236}">
                <a16:creationId xmlns:a16="http://schemas.microsoft.com/office/drawing/2014/main" id="{54A96699-D43F-27C2-E962-F661AE2F743B}"/>
              </a:ext>
            </a:extLst>
          </p:cNvPr>
          <p:cNvSpPr/>
          <p:nvPr/>
        </p:nvSpPr>
        <p:spPr>
          <a:xfrm>
            <a:off x="3381306" y="802567"/>
            <a:ext cx="3118170" cy="5196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 name="Rectangle 2">
            <a:extLst>
              <a:ext uri="{FF2B5EF4-FFF2-40B4-BE49-F238E27FC236}">
                <a16:creationId xmlns:a16="http://schemas.microsoft.com/office/drawing/2014/main" id="{E006FACE-E9E2-2D00-D6E1-FB2CA9A66F44}"/>
              </a:ext>
            </a:extLst>
          </p:cNvPr>
          <p:cNvSpPr/>
          <p:nvPr/>
        </p:nvSpPr>
        <p:spPr>
          <a:xfrm>
            <a:off x="3381306" y="1757400"/>
            <a:ext cx="3118170" cy="5196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 name="Rectangle 3">
            <a:extLst>
              <a:ext uri="{FF2B5EF4-FFF2-40B4-BE49-F238E27FC236}">
                <a16:creationId xmlns:a16="http://schemas.microsoft.com/office/drawing/2014/main" id="{D6FE47D6-D01F-C589-DED3-DFA3EE8797E3}"/>
              </a:ext>
            </a:extLst>
          </p:cNvPr>
          <p:cNvSpPr/>
          <p:nvPr/>
        </p:nvSpPr>
        <p:spPr>
          <a:xfrm>
            <a:off x="3381306" y="2712233"/>
            <a:ext cx="3118170" cy="5196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Rectangle 4">
            <a:extLst>
              <a:ext uri="{FF2B5EF4-FFF2-40B4-BE49-F238E27FC236}">
                <a16:creationId xmlns:a16="http://schemas.microsoft.com/office/drawing/2014/main" id="{6CB6209B-8960-00D2-9D1F-4C4A54C55DFB}"/>
              </a:ext>
            </a:extLst>
          </p:cNvPr>
          <p:cNvSpPr/>
          <p:nvPr/>
        </p:nvSpPr>
        <p:spPr>
          <a:xfrm>
            <a:off x="3381306" y="3667066"/>
            <a:ext cx="3118170" cy="5196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Rectangle 5">
            <a:extLst>
              <a:ext uri="{FF2B5EF4-FFF2-40B4-BE49-F238E27FC236}">
                <a16:creationId xmlns:a16="http://schemas.microsoft.com/office/drawing/2014/main" id="{CC3CB7DE-60E9-F40F-1BD1-20C86FB033CC}"/>
              </a:ext>
            </a:extLst>
          </p:cNvPr>
          <p:cNvSpPr/>
          <p:nvPr/>
        </p:nvSpPr>
        <p:spPr>
          <a:xfrm>
            <a:off x="3381306" y="4531702"/>
            <a:ext cx="3118170" cy="5196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Rectangle 6">
            <a:extLst>
              <a:ext uri="{FF2B5EF4-FFF2-40B4-BE49-F238E27FC236}">
                <a16:creationId xmlns:a16="http://schemas.microsoft.com/office/drawing/2014/main" id="{8BB96D05-6511-45CB-0D71-C429A47B0CF7}"/>
              </a:ext>
            </a:extLst>
          </p:cNvPr>
          <p:cNvSpPr/>
          <p:nvPr/>
        </p:nvSpPr>
        <p:spPr>
          <a:xfrm>
            <a:off x="3381306" y="5430684"/>
            <a:ext cx="3118170" cy="5196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374531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1C215-938A-0FB0-9305-5783C66A0785}"/>
              </a:ext>
            </a:extLst>
          </p:cNvPr>
          <p:cNvPicPr>
            <a:picLocks noChangeAspect="1"/>
          </p:cNvPicPr>
          <p:nvPr/>
        </p:nvPicPr>
        <p:blipFill>
          <a:blip r:embed="rId2"/>
          <a:stretch>
            <a:fillRect/>
          </a:stretch>
        </p:blipFill>
        <p:spPr>
          <a:xfrm>
            <a:off x="0" y="270576"/>
            <a:ext cx="12192000" cy="6316848"/>
          </a:xfrm>
          <a:prstGeom prst="rect">
            <a:avLst/>
          </a:prstGeom>
        </p:spPr>
      </p:pic>
      <p:sp>
        <p:nvSpPr>
          <p:cNvPr id="4" name="Arrow: Left 3">
            <a:extLst>
              <a:ext uri="{FF2B5EF4-FFF2-40B4-BE49-F238E27FC236}">
                <a16:creationId xmlns:a16="http://schemas.microsoft.com/office/drawing/2014/main" id="{C2DCECB9-861F-A73C-A9AB-0792229ABB9C}"/>
              </a:ext>
            </a:extLst>
          </p:cNvPr>
          <p:cNvSpPr/>
          <p:nvPr/>
        </p:nvSpPr>
        <p:spPr>
          <a:xfrm>
            <a:off x="934134" y="1362269"/>
            <a:ext cx="714273" cy="275757"/>
          </a:xfrm>
          <a:prstGeom prst="lef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Arrow: Left 4">
            <a:extLst>
              <a:ext uri="{FF2B5EF4-FFF2-40B4-BE49-F238E27FC236}">
                <a16:creationId xmlns:a16="http://schemas.microsoft.com/office/drawing/2014/main" id="{EB1D016E-4837-B57B-284C-4252D2E1B917}"/>
              </a:ext>
            </a:extLst>
          </p:cNvPr>
          <p:cNvSpPr/>
          <p:nvPr/>
        </p:nvSpPr>
        <p:spPr>
          <a:xfrm rot="10800000">
            <a:off x="9266372" y="824204"/>
            <a:ext cx="714273" cy="275757"/>
          </a:xfrm>
          <a:prstGeom prst="lef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Arrow: Left 5">
            <a:extLst>
              <a:ext uri="{FF2B5EF4-FFF2-40B4-BE49-F238E27FC236}">
                <a16:creationId xmlns:a16="http://schemas.microsoft.com/office/drawing/2014/main" id="{9C01704D-AD7F-1408-6AC3-2E7014D48A38}"/>
              </a:ext>
            </a:extLst>
          </p:cNvPr>
          <p:cNvSpPr/>
          <p:nvPr/>
        </p:nvSpPr>
        <p:spPr>
          <a:xfrm rot="10800000">
            <a:off x="9266371" y="1515710"/>
            <a:ext cx="714273" cy="275757"/>
          </a:xfrm>
          <a:prstGeom prst="lef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9338112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4DD2F-D4FE-F74D-E25A-ADC8F883A8F5}"/>
              </a:ext>
            </a:extLst>
          </p:cNvPr>
          <p:cNvPicPr>
            <a:picLocks noChangeAspect="1"/>
          </p:cNvPicPr>
          <p:nvPr/>
        </p:nvPicPr>
        <p:blipFill>
          <a:blip r:embed="rId2"/>
          <a:stretch>
            <a:fillRect/>
          </a:stretch>
        </p:blipFill>
        <p:spPr>
          <a:xfrm>
            <a:off x="0" y="0"/>
            <a:ext cx="13236465" cy="6858000"/>
          </a:xfrm>
          <a:prstGeom prst="rect">
            <a:avLst/>
          </a:prstGeom>
        </p:spPr>
      </p:pic>
      <p:sp>
        <p:nvSpPr>
          <p:cNvPr id="4" name="Arrow: Left 3">
            <a:extLst>
              <a:ext uri="{FF2B5EF4-FFF2-40B4-BE49-F238E27FC236}">
                <a16:creationId xmlns:a16="http://schemas.microsoft.com/office/drawing/2014/main" id="{587034D5-31FE-0E74-7997-B51687959F71}"/>
              </a:ext>
            </a:extLst>
          </p:cNvPr>
          <p:cNvSpPr/>
          <p:nvPr/>
        </p:nvSpPr>
        <p:spPr>
          <a:xfrm>
            <a:off x="4566149" y="2073423"/>
            <a:ext cx="714273" cy="275757"/>
          </a:xfrm>
          <a:prstGeom prst="lef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Arrow: Left 4">
            <a:extLst>
              <a:ext uri="{FF2B5EF4-FFF2-40B4-BE49-F238E27FC236}">
                <a16:creationId xmlns:a16="http://schemas.microsoft.com/office/drawing/2014/main" id="{EB0A4DA3-C49B-5EF5-AA80-FE1CA063F105}"/>
              </a:ext>
            </a:extLst>
          </p:cNvPr>
          <p:cNvSpPr/>
          <p:nvPr/>
        </p:nvSpPr>
        <p:spPr>
          <a:xfrm>
            <a:off x="1117071" y="623243"/>
            <a:ext cx="714273" cy="275757"/>
          </a:xfrm>
          <a:prstGeom prst="lef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30002403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8B41BF-5F05-2BC3-1209-D94C611845BB}"/>
              </a:ext>
            </a:extLst>
          </p:cNvPr>
          <p:cNvSpPr>
            <a:spLocks noGrp="1"/>
          </p:cNvSpPr>
          <p:nvPr>
            <p:ph type="body" sz="quarter" idx="12"/>
          </p:nvPr>
        </p:nvSpPr>
        <p:spPr/>
        <p:txBody>
          <a:bodyPr/>
          <a:lstStyle/>
          <a:p>
            <a:r>
              <a:rPr lang="en-US"/>
              <a:t>Demo</a:t>
            </a:r>
          </a:p>
        </p:txBody>
      </p:sp>
      <p:pic>
        <p:nvPicPr>
          <p:cNvPr id="4" name="Graphic 3" descr="No sign with solid fill">
            <a:extLst>
              <a:ext uri="{FF2B5EF4-FFF2-40B4-BE49-F238E27FC236}">
                <a16:creationId xmlns:a16="http://schemas.microsoft.com/office/drawing/2014/main" id="{B4B5E9B1-CADC-ECB1-A2C5-F6F5C0C63A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57400" y="1190400"/>
            <a:ext cx="4477200" cy="4477200"/>
          </a:xfrm>
          <a:prstGeom prst="rect">
            <a:avLst/>
          </a:prstGeom>
        </p:spPr>
      </p:pic>
    </p:spTree>
    <p:extLst>
      <p:ext uri="{BB962C8B-B14F-4D97-AF65-F5344CB8AC3E}">
        <p14:creationId xmlns:p14="http://schemas.microsoft.com/office/powerpoint/2010/main" val="30003982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FD498-4C21-5202-B3D8-0B598749B609}"/>
              </a:ext>
            </a:extLst>
          </p:cNvPr>
          <p:cNvSpPr>
            <a:spLocks noGrp="1"/>
          </p:cNvSpPr>
          <p:nvPr>
            <p:ph type="body" sz="quarter" idx="10"/>
          </p:nvPr>
        </p:nvSpPr>
        <p:spPr/>
        <p:txBody>
          <a:bodyPr/>
          <a:lstStyle/>
          <a:p>
            <a:pPr marL="0" indent="0">
              <a:buNone/>
            </a:pPr>
            <a:endParaRPr lang="en-US" dirty="0"/>
          </a:p>
        </p:txBody>
      </p:sp>
      <p:sp>
        <p:nvSpPr>
          <p:cNvPr id="3" name="Text Placeholder 2">
            <a:extLst>
              <a:ext uri="{FF2B5EF4-FFF2-40B4-BE49-F238E27FC236}">
                <a16:creationId xmlns:a16="http://schemas.microsoft.com/office/drawing/2014/main" id="{FEB2C392-FEE4-40CD-0AA5-6FEC8E908DBB}"/>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7BE282F3-5789-B7B7-E7E7-8965ADE329BD}"/>
              </a:ext>
            </a:extLst>
          </p:cNvPr>
          <p:cNvPicPr>
            <a:picLocks noChangeAspect="1"/>
          </p:cNvPicPr>
          <p:nvPr/>
        </p:nvPicPr>
        <p:blipFill>
          <a:blip r:embed="rId3"/>
          <a:stretch>
            <a:fillRect/>
          </a:stretch>
        </p:blipFill>
        <p:spPr>
          <a:xfrm>
            <a:off x="2857990" y="1397345"/>
            <a:ext cx="5734050" cy="4408170"/>
          </a:xfrm>
          <a:prstGeom prst="rect">
            <a:avLst/>
          </a:prstGeom>
        </p:spPr>
      </p:pic>
      <p:sp>
        <p:nvSpPr>
          <p:cNvPr id="5" name="Arrow: Left 4">
            <a:extLst>
              <a:ext uri="{FF2B5EF4-FFF2-40B4-BE49-F238E27FC236}">
                <a16:creationId xmlns:a16="http://schemas.microsoft.com/office/drawing/2014/main" id="{6CD1EAB6-D4CD-A4DB-7A11-B00068D95742}"/>
              </a:ext>
            </a:extLst>
          </p:cNvPr>
          <p:cNvSpPr/>
          <p:nvPr/>
        </p:nvSpPr>
        <p:spPr>
          <a:xfrm>
            <a:off x="8280971" y="2106202"/>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Arrow: Left 5">
            <a:extLst>
              <a:ext uri="{FF2B5EF4-FFF2-40B4-BE49-F238E27FC236}">
                <a16:creationId xmlns:a16="http://schemas.microsoft.com/office/drawing/2014/main" id="{D8CD6AB9-C8D8-9059-F4DF-740277F274CE}"/>
              </a:ext>
            </a:extLst>
          </p:cNvPr>
          <p:cNvSpPr/>
          <p:nvPr/>
        </p:nvSpPr>
        <p:spPr>
          <a:xfrm>
            <a:off x="8280971" y="2885103"/>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 name="Arrow: Left 7">
            <a:extLst>
              <a:ext uri="{FF2B5EF4-FFF2-40B4-BE49-F238E27FC236}">
                <a16:creationId xmlns:a16="http://schemas.microsoft.com/office/drawing/2014/main" id="{6568BE6D-57EE-4843-6F2A-909926AE5A4B}"/>
              </a:ext>
            </a:extLst>
          </p:cNvPr>
          <p:cNvSpPr/>
          <p:nvPr/>
        </p:nvSpPr>
        <p:spPr>
          <a:xfrm>
            <a:off x="8280971" y="3590189"/>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Arrow: Left 8">
            <a:extLst>
              <a:ext uri="{FF2B5EF4-FFF2-40B4-BE49-F238E27FC236}">
                <a16:creationId xmlns:a16="http://schemas.microsoft.com/office/drawing/2014/main" id="{18DF375A-0ACD-13F6-8A82-A42FA48CC1F2}"/>
              </a:ext>
            </a:extLst>
          </p:cNvPr>
          <p:cNvSpPr/>
          <p:nvPr/>
        </p:nvSpPr>
        <p:spPr>
          <a:xfrm>
            <a:off x="8280971" y="4369090"/>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 name="Arrow: Left 11">
            <a:extLst>
              <a:ext uri="{FF2B5EF4-FFF2-40B4-BE49-F238E27FC236}">
                <a16:creationId xmlns:a16="http://schemas.microsoft.com/office/drawing/2014/main" id="{3F31978D-1B03-1213-A01C-9EB099C3B488}"/>
              </a:ext>
            </a:extLst>
          </p:cNvPr>
          <p:cNvSpPr/>
          <p:nvPr/>
        </p:nvSpPr>
        <p:spPr>
          <a:xfrm rot="10800000">
            <a:off x="3649039" y="4244087"/>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3" name="Arrow: Left 12">
            <a:extLst>
              <a:ext uri="{FF2B5EF4-FFF2-40B4-BE49-F238E27FC236}">
                <a16:creationId xmlns:a16="http://schemas.microsoft.com/office/drawing/2014/main" id="{B5D001F2-E123-3205-96A0-1718CE380BB2}"/>
              </a:ext>
            </a:extLst>
          </p:cNvPr>
          <p:cNvSpPr/>
          <p:nvPr/>
        </p:nvSpPr>
        <p:spPr>
          <a:xfrm rot="16200000">
            <a:off x="4722186" y="2106201"/>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4665696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P spid="8" grpId="1" animBg="1"/>
      <p:bldP spid="9" grpId="0" animBg="1"/>
      <p:bldP spid="9" grpId="1" animBg="1"/>
      <p:bldP spid="12" grpId="0" animBg="1"/>
      <p:bldP spid="12" grpId="1" animBg="1"/>
      <p:bldP spid="13" grpId="0" animBg="1"/>
      <p:bldP spid="1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FD498-4C21-5202-B3D8-0B598749B609}"/>
              </a:ext>
            </a:extLst>
          </p:cNvPr>
          <p:cNvSpPr>
            <a:spLocks noGrp="1"/>
          </p:cNvSpPr>
          <p:nvPr>
            <p:ph type="body" sz="quarter" idx="10"/>
          </p:nvPr>
        </p:nvSpPr>
        <p:spPr/>
        <p:txBody>
          <a:bodyPr/>
          <a:lstStyle/>
          <a:p>
            <a:pPr marL="0" indent="0">
              <a:buNone/>
            </a:pPr>
            <a:endParaRPr lang="en-US"/>
          </a:p>
        </p:txBody>
      </p:sp>
      <p:sp>
        <p:nvSpPr>
          <p:cNvPr id="3" name="Text Placeholder 2">
            <a:extLst>
              <a:ext uri="{FF2B5EF4-FFF2-40B4-BE49-F238E27FC236}">
                <a16:creationId xmlns:a16="http://schemas.microsoft.com/office/drawing/2014/main" id="{FEB2C392-FEE4-40CD-0AA5-6FEC8E908DBB}"/>
              </a:ext>
            </a:extLst>
          </p:cNvPr>
          <p:cNvSpPr>
            <a:spLocks noGrp="1"/>
          </p:cNvSpPr>
          <p:nvPr>
            <p:ph type="body" sz="quarter" idx="12"/>
          </p:nvPr>
        </p:nvSpPr>
        <p:spPr/>
        <p:txBody>
          <a:bodyPr/>
          <a:lstStyle/>
          <a:p>
            <a:r>
              <a:rPr lang="en-US"/>
              <a:t>Custom business event in F&amp;O</a:t>
            </a:r>
          </a:p>
        </p:txBody>
      </p:sp>
      <p:pic>
        <p:nvPicPr>
          <p:cNvPr id="10" name="Picture 9">
            <a:extLst>
              <a:ext uri="{FF2B5EF4-FFF2-40B4-BE49-F238E27FC236}">
                <a16:creationId xmlns:a16="http://schemas.microsoft.com/office/drawing/2014/main" id="{66976B34-26AF-97ED-C1D6-6218E1E4E2AF}"/>
              </a:ext>
            </a:extLst>
          </p:cNvPr>
          <p:cNvPicPr>
            <a:picLocks noChangeAspect="1"/>
          </p:cNvPicPr>
          <p:nvPr/>
        </p:nvPicPr>
        <p:blipFill>
          <a:blip r:embed="rId3"/>
          <a:stretch>
            <a:fillRect/>
          </a:stretch>
        </p:blipFill>
        <p:spPr>
          <a:xfrm>
            <a:off x="349849" y="1069183"/>
            <a:ext cx="11492301" cy="5194596"/>
          </a:xfrm>
          <a:prstGeom prst="rect">
            <a:avLst/>
          </a:prstGeom>
        </p:spPr>
      </p:pic>
    </p:spTree>
    <p:extLst>
      <p:ext uri="{BB962C8B-B14F-4D97-AF65-F5344CB8AC3E}">
        <p14:creationId xmlns:p14="http://schemas.microsoft.com/office/powerpoint/2010/main" val="49658187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FD498-4C21-5202-B3D8-0B598749B609}"/>
              </a:ext>
            </a:extLst>
          </p:cNvPr>
          <p:cNvSpPr>
            <a:spLocks noGrp="1"/>
          </p:cNvSpPr>
          <p:nvPr>
            <p:ph type="body" sz="quarter" idx="10"/>
          </p:nvPr>
        </p:nvSpPr>
        <p:spPr/>
        <p:txBody>
          <a:bodyPr/>
          <a:lstStyle/>
          <a:p>
            <a:pPr marL="0" indent="0">
              <a:buNone/>
            </a:pPr>
            <a:endParaRPr lang="en-US" dirty="0"/>
          </a:p>
        </p:txBody>
      </p:sp>
      <p:sp>
        <p:nvSpPr>
          <p:cNvPr id="3" name="Text Placeholder 2">
            <a:extLst>
              <a:ext uri="{FF2B5EF4-FFF2-40B4-BE49-F238E27FC236}">
                <a16:creationId xmlns:a16="http://schemas.microsoft.com/office/drawing/2014/main" id="{FEB2C392-FEE4-40CD-0AA5-6FEC8E908DBB}"/>
              </a:ext>
            </a:extLst>
          </p:cNvPr>
          <p:cNvSpPr>
            <a:spLocks noGrp="1"/>
          </p:cNvSpPr>
          <p:nvPr>
            <p:ph type="body" sz="quarter" idx="12"/>
          </p:nvPr>
        </p:nvSpPr>
        <p:spPr/>
        <p:txBody>
          <a:bodyPr/>
          <a:lstStyle/>
          <a:p>
            <a:r>
              <a:rPr lang="en-US"/>
              <a:t>Recurring data project in F&amp;O</a:t>
            </a:r>
          </a:p>
        </p:txBody>
      </p:sp>
      <p:pic>
        <p:nvPicPr>
          <p:cNvPr id="5" name="Picture 4">
            <a:extLst>
              <a:ext uri="{FF2B5EF4-FFF2-40B4-BE49-F238E27FC236}">
                <a16:creationId xmlns:a16="http://schemas.microsoft.com/office/drawing/2014/main" id="{988A51DD-2EC1-9EFA-DFB4-E103A2966F3D}"/>
              </a:ext>
            </a:extLst>
          </p:cNvPr>
          <p:cNvPicPr>
            <a:picLocks noChangeAspect="1"/>
          </p:cNvPicPr>
          <p:nvPr/>
        </p:nvPicPr>
        <p:blipFill>
          <a:blip r:embed="rId3"/>
          <a:stretch>
            <a:fillRect/>
          </a:stretch>
        </p:blipFill>
        <p:spPr>
          <a:xfrm>
            <a:off x="354808" y="1078740"/>
            <a:ext cx="11379992" cy="5157248"/>
          </a:xfrm>
          <a:prstGeom prst="rect">
            <a:avLst/>
          </a:prstGeom>
        </p:spPr>
      </p:pic>
    </p:spTree>
    <p:extLst>
      <p:ext uri="{BB962C8B-B14F-4D97-AF65-F5344CB8AC3E}">
        <p14:creationId xmlns:p14="http://schemas.microsoft.com/office/powerpoint/2010/main" val="409468857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FD498-4C21-5202-B3D8-0B598749B609}"/>
              </a:ext>
            </a:extLst>
          </p:cNvPr>
          <p:cNvSpPr>
            <a:spLocks noGrp="1"/>
          </p:cNvSpPr>
          <p:nvPr>
            <p:ph type="body" sz="quarter" idx="10"/>
          </p:nvPr>
        </p:nvSpPr>
        <p:spPr/>
        <p:txBody>
          <a:bodyPr/>
          <a:lstStyle/>
          <a:p>
            <a:pPr marL="0" indent="0">
              <a:buNone/>
            </a:pPr>
            <a:endParaRPr lang="en-US" dirty="0"/>
          </a:p>
        </p:txBody>
      </p:sp>
      <p:sp>
        <p:nvSpPr>
          <p:cNvPr id="3" name="Text Placeholder 2">
            <a:extLst>
              <a:ext uri="{FF2B5EF4-FFF2-40B4-BE49-F238E27FC236}">
                <a16:creationId xmlns:a16="http://schemas.microsoft.com/office/drawing/2014/main" id="{FEB2C392-FEE4-40CD-0AA5-6FEC8E908DBB}"/>
              </a:ext>
            </a:extLst>
          </p:cNvPr>
          <p:cNvSpPr>
            <a:spLocks noGrp="1"/>
          </p:cNvSpPr>
          <p:nvPr>
            <p:ph type="body" sz="quarter" idx="12"/>
          </p:nvPr>
        </p:nvSpPr>
        <p:spPr>
          <a:xfrm>
            <a:off x="741364" y="164813"/>
            <a:ext cx="9109646" cy="492443"/>
          </a:xfrm>
        </p:spPr>
        <p:txBody>
          <a:bodyPr/>
          <a:lstStyle/>
          <a:p>
            <a:r>
              <a:rPr lang="en-US" sz="3200" dirty="0"/>
              <a:t>Receive business event using Dataverse</a:t>
            </a:r>
          </a:p>
        </p:txBody>
      </p:sp>
      <p:pic>
        <p:nvPicPr>
          <p:cNvPr id="6" name="Picture 5">
            <a:extLst>
              <a:ext uri="{FF2B5EF4-FFF2-40B4-BE49-F238E27FC236}">
                <a16:creationId xmlns:a16="http://schemas.microsoft.com/office/drawing/2014/main" id="{0B75DBA6-C50F-8954-16E2-227DAB1A5545}"/>
              </a:ext>
            </a:extLst>
          </p:cNvPr>
          <p:cNvPicPr>
            <a:picLocks noChangeAspect="1"/>
          </p:cNvPicPr>
          <p:nvPr/>
        </p:nvPicPr>
        <p:blipFill>
          <a:blip r:embed="rId3"/>
          <a:stretch>
            <a:fillRect/>
          </a:stretch>
        </p:blipFill>
        <p:spPr>
          <a:xfrm>
            <a:off x="1870913" y="1621409"/>
            <a:ext cx="8498572" cy="4345757"/>
          </a:xfrm>
          <a:prstGeom prst="rect">
            <a:avLst/>
          </a:prstGeom>
        </p:spPr>
      </p:pic>
    </p:spTree>
    <p:extLst>
      <p:ext uri="{BB962C8B-B14F-4D97-AF65-F5344CB8AC3E}">
        <p14:creationId xmlns:p14="http://schemas.microsoft.com/office/powerpoint/2010/main" val="313120007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75DBA6-C50F-8954-16E2-227DAB1A5545}"/>
              </a:ext>
            </a:extLst>
          </p:cNvPr>
          <p:cNvPicPr>
            <a:picLocks noChangeAspect="1"/>
          </p:cNvPicPr>
          <p:nvPr/>
        </p:nvPicPr>
        <p:blipFill>
          <a:blip r:embed="rId3"/>
          <a:stretch>
            <a:fillRect/>
          </a:stretch>
        </p:blipFill>
        <p:spPr>
          <a:xfrm>
            <a:off x="-1198247" y="-138600"/>
            <a:ext cx="13714247" cy="7012800"/>
          </a:xfrm>
          <a:prstGeom prst="rect">
            <a:avLst/>
          </a:prstGeom>
        </p:spPr>
      </p:pic>
      <p:sp>
        <p:nvSpPr>
          <p:cNvPr id="2" name="Arrow: Left 1">
            <a:extLst>
              <a:ext uri="{FF2B5EF4-FFF2-40B4-BE49-F238E27FC236}">
                <a16:creationId xmlns:a16="http://schemas.microsoft.com/office/drawing/2014/main" id="{C90BD0BE-200F-B5FB-E69D-B4399480B86C}"/>
              </a:ext>
            </a:extLst>
          </p:cNvPr>
          <p:cNvSpPr/>
          <p:nvPr/>
        </p:nvSpPr>
        <p:spPr>
          <a:xfrm>
            <a:off x="8147407" y="113016"/>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 name="Arrow: Left 2">
            <a:extLst>
              <a:ext uri="{FF2B5EF4-FFF2-40B4-BE49-F238E27FC236}">
                <a16:creationId xmlns:a16="http://schemas.microsoft.com/office/drawing/2014/main" id="{57E62573-A12F-7121-0438-529A2926A7E2}"/>
              </a:ext>
            </a:extLst>
          </p:cNvPr>
          <p:cNvSpPr/>
          <p:nvPr/>
        </p:nvSpPr>
        <p:spPr>
          <a:xfrm>
            <a:off x="8147407" y="796147"/>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 name="Arrow: Left 3">
            <a:extLst>
              <a:ext uri="{FF2B5EF4-FFF2-40B4-BE49-F238E27FC236}">
                <a16:creationId xmlns:a16="http://schemas.microsoft.com/office/drawing/2014/main" id="{0E1D84AB-C770-8523-4E0D-86E5C8B60124}"/>
              </a:ext>
            </a:extLst>
          </p:cNvPr>
          <p:cNvSpPr/>
          <p:nvPr/>
        </p:nvSpPr>
        <p:spPr>
          <a:xfrm>
            <a:off x="6246688" y="2640458"/>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Arrow: Left 4">
            <a:extLst>
              <a:ext uri="{FF2B5EF4-FFF2-40B4-BE49-F238E27FC236}">
                <a16:creationId xmlns:a16="http://schemas.microsoft.com/office/drawing/2014/main" id="{C52FC7C6-D747-1FF3-D05D-AD52844C1DAA}"/>
              </a:ext>
            </a:extLst>
          </p:cNvPr>
          <p:cNvSpPr/>
          <p:nvPr/>
        </p:nvSpPr>
        <p:spPr>
          <a:xfrm rot="10800000">
            <a:off x="9400854" y="4006921"/>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06750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9C8236-9459-E007-8B7E-AAB7AABBDAB9}"/>
              </a:ext>
            </a:extLst>
          </p:cNvPr>
          <p:cNvSpPr>
            <a:spLocks noGrp="1"/>
          </p:cNvSpPr>
          <p:nvPr>
            <p:ph type="body" sz="quarter" idx="10"/>
          </p:nvPr>
        </p:nvSpPr>
        <p:spPr>
          <a:xfrm>
            <a:off x="549275" y="1698625"/>
            <a:ext cx="5747830" cy="4504212"/>
          </a:xfrm>
        </p:spPr>
        <p:txBody>
          <a:bodyPr/>
          <a:lstStyle/>
          <a:p>
            <a:r>
              <a:rPr lang="en-US" dirty="0"/>
              <a:t>What are business events ?</a:t>
            </a:r>
          </a:p>
          <a:p>
            <a:r>
              <a:rPr lang="en-US" dirty="0"/>
              <a:t>Business Event Catalog</a:t>
            </a:r>
          </a:p>
          <a:p>
            <a:r>
              <a:rPr lang="en-US" dirty="0"/>
              <a:t>Business event endpoints</a:t>
            </a:r>
          </a:p>
          <a:p>
            <a:pPr lvl="1"/>
            <a:r>
              <a:rPr lang="en-US" dirty="0"/>
              <a:t>Active Events</a:t>
            </a:r>
          </a:p>
          <a:p>
            <a:pPr lvl="1"/>
            <a:r>
              <a:rPr lang="en-US" dirty="0"/>
              <a:t>Inactive Events</a:t>
            </a:r>
          </a:p>
          <a:p>
            <a:r>
              <a:rPr lang="en-US" dirty="0"/>
              <a:t>Errors and error handling</a:t>
            </a:r>
          </a:p>
          <a:p>
            <a:r>
              <a:rPr lang="en-US" dirty="0"/>
              <a:t>Security</a:t>
            </a:r>
          </a:p>
          <a:p>
            <a:r>
              <a:rPr lang="en-US" dirty="0"/>
              <a:t>What is Dataverse ?</a:t>
            </a:r>
          </a:p>
          <a:p>
            <a:r>
              <a:rPr lang="en-US" dirty="0"/>
              <a:t>Power platform Integration</a:t>
            </a:r>
          </a:p>
          <a:p>
            <a:r>
              <a:rPr lang="en-US" b="1" dirty="0"/>
              <a:t>Data events</a:t>
            </a:r>
          </a:p>
          <a:p>
            <a:r>
              <a:rPr lang="en-US" dirty="0"/>
              <a:t>Demo</a:t>
            </a:r>
          </a:p>
          <a:p>
            <a:pPr lvl="1"/>
            <a:endParaRPr lang="en-US" dirty="0"/>
          </a:p>
          <a:p>
            <a:endParaRPr lang="en-US" dirty="0"/>
          </a:p>
        </p:txBody>
      </p:sp>
    </p:spTree>
    <p:extLst>
      <p:ext uri="{BB962C8B-B14F-4D97-AF65-F5344CB8AC3E}">
        <p14:creationId xmlns:p14="http://schemas.microsoft.com/office/powerpoint/2010/main" val="423087718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FD498-4C21-5202-B3D8-0B598749B609}"/>
              </a:ext>
            </a:extLst>
          </p:cNvPr>
          <p:cNvSpPr>
            <a:spLocks noGrp="1"/>
          </p:cNvSpPr>
          <p:nvPr>
            <p:ph type="body" sz="quarter" idx="10"/>
          </p:nvPr>
        </p:nvSpPr>
        <p:spPr/>
        <p:txBody>
          <a:bodyPr/>
          <a:lstStyle/>
          <a:p>
            <a:pPr marL="0" indent="0">
              <a:buNone/>
            </a:pPr>
            <a:endParaRPr lang="en-US" dirty="0"/>
          </a:p>
        </p:txBody>
      </p:sp>
      <p:sp>
        <p:nvSpPr>
          <p:cNvPr id="3" name="Text Placeholder 2">
            <a:extLst>
              <a:ext uri="{FF2B5EF4-FFF2-40B4-BE49-F238E27FC236}">
                <a16:creationId xmlns:a16="http://schemas.microsoft.com/office/drawing/2014/main" id="{FEB2C392-FEE4-40CD-0AA5-6FEC8E908DBB}"/>
              </a:ext>
            </a:extLst>
          </p:cNvPr>
          <p:cNvSpPr>
            <a:spLocks noGrp="1"/>
          </p:cNvSpPr>
          <p:nvPr>
            <p:ph type="body" sz="quarter" idx="12"/>
          </p:nvPr>
        </p:nvSpPr>
        <p:spPr>
          <a:xfrm>
            <a:off x="741364" y="164813"/>
            <a:ext cx="9109646" cy="984885"/>
          </a:xfrm>
        </p:spPr>
        <p:txBody>
          <a:bodyPr/>
          <a:lstStyle/>
          <a:p>
            <a:r>
              <a:rPr lang="en-US" sz="3200" dirty="0"/>
              <a:t>Receive business event using Dataverse</a:t>
            </a:r>
          </a:p>
          <a:p>
            <a:endParaRPr lang="en-US" sz="3200" dirty="0"/>
          </a:p>
        </p:txBody>
      </p:sp>
      <p:pic>
        <p:nvPicPr>
          <p:cNvPr id="5" name="Picture 4">
            <a:extLst>
              <a:ext uri="{FF2B5EF4-FFF2-40B4-BE49-F238E27FC236}">
                <a16:creationId xmlns:a16="http://schemas.microsoft.com/office/drawing/2014/main" id="{6AAEC6DC-2235-5B8D-9D6B-2BBB44E22CF1}"/>
              </a:ext>
            </a:extLst>
          </p:cNvPr>
          <p:cNvPicPr>
            <a:picLocks noChangeAspect="1"/>
          </p:cNvPicPr>
          <p:nvPr/>
        </p:nvPicPr>
        <p:blipFill>
          <a:blip r:embed="rId3"/>
          <a:stretch>
            <a:fillRect/>
          </a:stretch>
        </p:blipFill>
        <p:spPr>
          <a:xfrm>
            <a:off x="483977" y="1096974"/>
            <a:ext cx="11224045" cy="5037074"/>
          </a:xfrm>
          <a:prstGeom prst="rect">
            <a:avLst/>
          </a:prstGeom>
        </p:spPr>
      </p:pic>
    </p:spTree>
    <p:extLst>
      <p:ext uri="{BB962C8B-B14F-4D97-AF65-F5344CB8AC3E}">
        <p14:creationId xmlns:p14="http://schemas.microsoft.com/office/powerpoint/2010/main" val="307674381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FD498-4C21-5202-B3D8-0B598749B609}"/>
              </a:ext>
            </a:extLst>
          </p:cNvPr>
          <p:cNvSpPr>
            <a:spLocks noGrp="1"/>
          </p:cNvSpPr>
          <p:nvPr>
            <p:ph type="body" sz="quarter" idx="10"/>
          </p:nvPr>
        </p:nvSpPr>
        <p:spPr/>
        <p:txBody>
          <a:bodyPr/>
          <a:lstStyle/>
          <a:p>
            <a:pPr marL="0" indent="0">
              <a:buNone/>
            </a:pPr>
            <a:endParaRPr lang="en-US" dirty="0"/>
          </a:p>
        </p:txBody>
      </p:sp>
      <p:sp>
        <p:nvSpPr>
          <p:cNvPr id="3" name="Text Placeholder 2">
            <a:extLst>
              <a:ext uri="{FF2B5EF4-FFF2-40B4-BE49-F238E27FC236}">
                <a16:creationId xmlns:a16="http://schemas.microsoft.com/office/drawing/2014/main" id="{FEB2C392-FEE4-40CD-0AA5-6FEC8E908DBB}"/>
              </a:ext>
            </a:extLst>
          </p:cNvPr>
          <p:cNvSpPr>
            <a:spLocks noGrp="1"/>
          </p:cNvSpPr>
          <p:nvPr>
            <p:ph type="body" sz="quarter" idx="12"/>
          </p:nvPr>
        </p:nvSpPr>
        <p:spPr>
          <a:xfrm>
            <a:off x="741364" y="164813"/>
            <a:ext cx="9109646" cy="984885"/>
          </a:xfrm>
        </p:spPr>
        <p:txBody>
          <a:bodyPr/>
          <a:lstStyle/>
          <a:p>
            <a:r>
              <a:rPr lang="en-US" sz="3200" dirty="0"/>
              <a:t>HTTP call to get the file and move to Blob</a:t>
            </a:r>
          </a:p>
          <a:p>
            <a:endParaRPr lang="en-US" sz="3200" dirty="0"/>
          </a:p>
        </p:txBody>
      </p:sp>
      <p:pic>
        <p:nvPicPr>
          <p:cNvPr id="6" name="Picture 5">
            <a:extLst>
              <a:ext uri="{FF2B5EF4-FFF2-40B4-BE49-F238E27FC236}">
                <a16:creationId xmlns:a16="http://schemas.microsoft.com/office/drawing/2014/main" id="{56AD7758-F1FC-F8B1-906D-0FBF248AE645}"/>
              </a:ext>
            </a:extLst>
          </p:cNvPr>
          <p:cNvPicPr>
            <a:picLocks noChangeAspect="1"/>
          </p:cNvPicPr>
          <p:nvPr/>
        </p:nvPicPr>
        <p:blipFill>
          <a:blip r:embed="rId3"/>
          <a:stretch>
            <a:fillRect/>
          </a:stretch>
        </p:blipFill>
        <p:spPr>
          <a:xfrm>
            <a:off x="3431568" y="977544"/>
            <a:ext cx="4828854" cy="5880456"/>
          </a:xfrm>
          <a:prstGeom prst="rect">
            <a:avLst/>
          </a:prstGeom>
        </p:spPr>
      </p:pic>
      <p:sp>
        <p:nvSpPr>
          <p:cNvPr id="4" name="Arrow: Left 3">
            <a:extLst>
              <a:ext uri="{FF2B5EF4-FFF2-40B4-BE49-F238E27FC236}">
                <a16:creationId xmlns:a16="http://schemas.microsoft.com/office/drawing/2014/main" id="{3D15B9DF-0A65-6B1C-7120-7D3745F2A370}"/>
              </a:ext>
            </a:extLst>
          </p:cNvPr>
          <p:cNvSpPr/>
          <p:nvPr/>
        </p:nvSpPr>
        <p:spPr>
          <a:xfrm>
            <a:off x="6226139" y="1866101"/>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Arrow: Left 4">
            <a:extLst>
              <a:ext uri="{FF2B5EF4-FFF2-40B4-BE49-F238E27FC236}">
                <a16:creationId xmlns:a16="http://schemas.microsoft.com/office/drawing/2014/main" id="{F4AD410E-49F8-89CB-BD07-B61B3AFAED9B}"/>
              </a:ext>
            </a:extLst>
          </p:cNvPr>
          <p:cNvSpPr/>
          <p:nvPr/>
        </p:nvSpPr>
        <p:spPr>
          <a:xfrm>
            <a:off x="5106256" y="4315146"/>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Arrow: Left 6">
            <a:extLst>
              <a:ext uri="{FF2B5EF4-FFF2-40B4-BE49-F238E27FC236}">
                <a16:creationId xmlns:a16="http://schemas.microsoft.com/office/drawing/2014/main" id="{D66C47CB-DD8E-4979-F6D9-D8EE5ECE27E6}"/>
              </a:ext>
            </a:extLst>
          </p:cNvPr>
          <p:cNvSpPr/>
          <p:nvPr/>
        </p:nvSpPr>
        <p:spPr>
          <a:xfrm>
            <a:off x="6020656" y="5127877"/>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3786843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3A4E3B1-6AAF-FF83-EF70-CFCB9117FEE7}"/>
              </a:ext>
            </a:extLst>
          </p:cNvPr>
          <p:cNvSpPr>
            <a:spLocks noGrp="1"/>
          </p:cNvSpPr>
          <p:nvPr>
            <p:ph type="body" sz="quarter" idx="12"/>
          </p:nvPr>
        </p:nvSpPr>
        <p:spPr/>
        <p:txBody>
          <a:bodyPr/>
          <a:lstStyle/>
          <a:p>
            <a:r>
              <a:rPr lang="en-US" dirty="0"/>
              <a:t>Batch Job Example</a:t>
            </a:r>
          </a:p>
        </p:txBody>
      </p:sp>
      <p:sp>
        <p:nvSpPr>
          <p:cNvPr id="4" name="Text Placeholder 3">
            <a:extLst>
              <a:ext uri="{FF2B5EF4-FFF2-40B4-BE49-F238E27FC236}">
                <a16:creationId xmlns:a16="http://schemas.microsoft.com/office/drawing/2014/main" id="{E41AA9D8-1FB9-B823-52AB-58F2889E57EB}"/>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EB808E77-A4D2-332F-CA4A-8F40D8C06018}"/>
              </a:ext>
            </a:extLst>
          </p:cNvPr>
          <p:cNvPicPr>
            <a:picLocks noChangeAspect="1"/>
          </p:cNvPicPr>
          <p:nvPr/>
        </p:nvPicPr>
        <p:blipFill>
          <a:blip r:embed="rId2"/>
          <a:stretch>
            <a:fillRect/>
          </a:stretch>
        </p:blipFill>
        <p:spPr>
          <a:xfrm>
            <a:off x="3086476" y="1004576"/>
            <a:ext cx="6019048" cy="5323809"/>
          </a:xfrm>
          <a:prstGeom prst="rect">
            <a:avLst/>
          </a:prstGeom>
        </p:spPr>
      </p:pic>
      <p:sp>
        <p:nvSpPr>
          <p:cNvPr id="2" name="Arrow: Left 1">
            <a:extLst>
              <a:ext uri="{FF2B5EF4-FFF2-40B4-BE49-F238E27FC236}">
                <a16:creationId xmlns:a16="http://schemas.microsoft.com/office/drawing/2014/main" id="{FB573A6F-985F-E1C1-F868-2BD4DE707D3D}"/>
              </a:ext>
            </a:extLst>
          </p:cNvPr>
          <p:cNvSpPr/>
          <p:nvPr/>
        </p:nvSpPr>
        <p:spPr>
          <a:xfrm>
            <a:off x="8814371" y="2690402"/>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Arrow: Left 5">
            <a:extLst>
              <a:ext uri="{FF2B5EF4-FFF2-40B4-BE49-F238E27FC236}">
                <a16:creationId xmlns:a16="http://schemas.microsoft.com/office/drawing/2014/main" id="{4A235F99-9E77-62E6-1C15-C5A707978969}"/>
              </a:ext>
            </a:extLst>
          </p:cNvPr>
          <p:cNvSpPr/>
          <p:nvPr/>
        </p:nvSpPr>
        <p:spPr>
          <a:xfrm>
            <a:off x="8814371" y="4046632"/>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381338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1EB75F02-3374-B2E6-24F6-0106FE32F123}"/>
              </a:ext>
            </a:extLst>
          </p:cNvPr>
          <p:cNvSpPr>
            <a:spLocks noGrp="1"/>
          </p:cNvSpPr>
          <p:nvPr>
            <p:ph type="body" sz="quarter" idx="12"/>
          </p:nvPr>
        </p:nvSpPr>
        <p:spPr/>
        <p:txBody>
          <a:bodyPr/>
          <a:lstStyle/>
          <a:p>
            <a:r>
              <a:rPr lang="en-US" dirty="0"/>
              <a:t>Summary</a:t>
            </a:r>
          </a:p>
        </p:txBody>
      </p:sp>
      <p:sp>
        <p:nvSpPr>
          <p:cNvPr id="15" name="Text Placeholder 14">
            <a:extLst>
              <a:ext uri="{FF2B5EF4-FFF2-40B4-BE49-F238E27FC236}">
                <a16:creationId xmlns:a16="http://schemas.microsoft.com/office/drawing/2014/main" id="{56C006B0-59AC-9AC8-11FA-A44851B829F0}"/>
              </a:ext>
            </a:extLst>
          </p:cNvPr>
          <p:cNvSpPr>
            <a:spLocks noGrp="1"/>
          </p:cNvSpPr>
          <p:nvPr>
            <p:ph type="body" sz="quarter" idx="10"/>
          </p:nvPr>
        </p:nvSpPr>
        <p:spPr/>
        <p:txBody>
          <a:bodyPr/>
          <a:lstStyle/>
          <a:p>
            <a:r>
              <a:rPr lang="en-US" dirty="0"/>
              <a:t>Trigger from inside F&amp;O</a:t>
            </a:r>
          </a:p>
          <a:p>
            <a:r>
              <a:rPr lang="en-US" dirty="0"/>
              <a:t>Lightweight notification</a:t>
            </a:r>
          </a:p>
          <a:p>
            <a:r>
              <a:rPr lang="en-US" dirty="0"/>
              <a:t>Can emit to outside systems / listeners</a:t>
            </a:r>
          </a:p>
          <a:p>
            <a:r>
              <a:rPr lang="en-US" dirty="0"/>
              <a:t>Process outcome driven</a:t>
            </a:r>
          </a:p>
          <a:p>
            <a:r>
              <a:rPr lang="en-US" dirty="0"/>
              <a:t>Can be picked up by Dataverse as actions</a:t>
            </a:r>
          </a:p>
          <a:p>
            <a:endParaRPr lang="en-US" dirty="0"/>
          </a:p>
          <a:p>
            <a:endParaRPr lang="en-US" dirty="0"/>
          </a:p>
        </p:txBody>
      </p:sp>
      <p:sp>
        <p:nvSpPr>
          <p:cNvPr id="17" name="Text Placeholder 16">
            <a:extLst>
              <a:ext uri="{FF2B5EF4-FFF2-40B4-BE49-F238E27FC236}">
                <a16:creationId xmlns:a16="http://schemas.microsoft.com/office/drawing/2014/main" id="{EB7921F7-D3EA-6CCF-B8F1-10472AC8FE6B}"/>
              </a:ext>
            </a:extLst>
          </p:cNvPr>
          <p:cNvSpPr>
            <a:spLocks noGrp="1"/>
          </p:cNvSpPr>
          <p:nvPr>
            <p:ph type="body" sz="quarter" idx="13"/>
          </p:nvPr>
        </p:nvSpPr>
        <p:spPr/>
        <p:txBody>
          <a:bodyPr/>
          <a:lstStyle/>
          <a:p>
            <a:r>
              <a:rPr lang="en-US" dirty="0"/>
              <a:t>Triggers from inside Dataverse</a:t>
            </a:r>
          </a:p>
          <a:p>
            <a:r>
              <a:rPr lang="en-US" dirty="0"/>
              <a:t>Operation must execute in Dataverse (not just F&amp;O)</a:t>
            </a:r>
          </a:p>
          <a:p>
            <a:r>
              <a:rPr lang="en-US" dirty="0"/>
              <a:t>Create, update, delete operation</a:t>
            </a:r>
          </a:p>
        </p:txBody>
      </p:sp>
      <p:sp>
        <p:nvSpPr>
          <p:cNvPr id="18" name="Text Placeholder 17">
            <a:extLst>
              <a:ext uri="{FF2B5EF4-FFF2-40B4-BE49-F238E27FC236}">
                <a16:creationId xmlns:a16="http://schemas.microsoft.com/office/drawing/2014/main" id="{9AFD2F72-7952-38F7-028B-477A8EC71E1C}"/>
              </a:ext>
            </a:extLst>
          </p:cNvPr>
          <p:cNvSpPr>
            <a:spLocks noGrp="1"/>
          </p:cNvSpPr>
          <p:nvPr>
            <p:ph type="body" sz="quarter" idx="14"/>
          </p:nvPr>
        </p:nvSpPr>
        <p:spPr/>
        <p:txBody>
          <a:bodyPr/>
          <a:lstStyle/>
          <a:p>
            <a:r>
              <a:rPr lang="en-US" dirty="0"/>
              <a:t>Business Event	(F&amp;O)</a:t>
            </a:r>
          </a:p>
        </p:txBody>
      </p:sp>
      <p:sp>
        <p:nvSpPr>
          <p:cNvPr id="19" name="Text Placeholder 18">
            <a:extLst>
              <a:ext uri="{FF2B5EF4-FFF2-40B4-BE49-F238E27FC236}">
                <a16:creationId xmlns:a16="http://schemas.microsoft.com/office/drawing/2014/main" id="{28FE8654-58D5-31DA-EF79-2ECBD79BA07F}"/>
              </a:ext>
            </a:extLst>
          </p:cNvPr>
          <p:cNvSpPr>
            <a:spLocks noGrp="1"/>
          </p:cNvSpPr>
          <p:nvPr>
            <p:ph type="body" sz="quarter" idx="15"/>
          </p:nvPr>
        </p:nvSpPr>
        <p:spPr/>
        <p:txBody>
          <a:bodyPr/>
          <a:lstStyle/>
          <a:p>
            <a:r>
              <a:rPr lang="en-US" dirty="0"/>
              <a:t>Dataverse Data Event</a:t>
            </a:r>
          </a:p>
        </p:txBody>
      </p:sp>
    </p:spTree>
    <p:extLst>
      <p:ext uri="{BB962C8B-B14F-4D97-AF65-F5344CB8AC3E}">
        <p14:creationId xmlns:p14="http://schemas.microsoft.com/office/powerpoint/2010/main" val="99971375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3529C3-83B0-1842-34CF-61C50158CC8D}"/>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2EA351B7-CED1-92E5-C6B0-3756E21EE9E5}"/>
              </a:ext>
            </a:extLst>
          </p:cNvPr>
          <p:cNvSpPr>
            <a:spLocks noGrp="1"/>
          </p:cNvSpPr>
          <p:nvPr>
            <p:ph type="body" sz="quarter" idx="10"/>
          </p:nvPr>
        </p:nvSpPr>
        <p:spPr/>
        <p:txBody>
          <a:bodyPr/>
          <a:lstStyle/>
          <a:p>
            <a:r>
              <a:rPr lang="en-US" dirty="0"/>
              <a:t>Triggers from inside F&amp;O on data entity</a:t>
            </a:r>
          </a:p>
          <a:p>
            <a:r>
              <a:rPr lang="en-US" dirty="0"/>
              <a:t>Create, Update, Delete operations</a:t>
            </a:r>
          </a:p>
          <a:p>
            <a:r>
              <a:rPr lang="en-US" dirty="0"/>
              <a:t>Send entire data entity as notification payload</a:t>
            </a:r>
          </a:p>
          <a:p>
            <a:endParaRPr lang="en-US" dirty="0"/>
          </a:p>
        </p:txBody>
      </p:sp>
      <p:sp>
        <p:nvSpPr>
          <p:cNvPr id="4" name="Text Placeholder 3">
            <a:extLst>
              <a:ext uri="{FF2B5EF4-FFF2-40B4-BE49-F238E27FC236}">
                <a16:creationId xmlns:a16="http://schemas.microsoft.com/office/drawing/2014/main" id="{10648D81-0DDF-FEF8-6318-B2EE79594C61}"/>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702E6C91-1C43-801D-F0DB-3E1687DEC436}"/>
              </a:ext>
            </a:extLst>
          </p:cNvPr>
          <p:cNvSpPr>
            <a:spLocks noGrp="1"/>
          </p:cNvSpPr>
          <p:nvPr>
            <p:ph type="body" sz="quarter" idx="14"/>
          </p:nvPr>
        </p:nvSpPr>
        <p:spPr/>
        <p:txBody>
          <a:bodyPr/>
          <a:lstStyle/>
          <a:p>
            <a:r>
              <a:rPr lang="en-US" dirty="0"/>
              <a:t>Data Event (F&amp;O)</a:t>
            </a:r>
          </a:p>
        </p:txBody>
      </p:sp>
      <p:sp>
        <p:nvSpPr>
          <p:cNvPr id="6" name="Text Placeholder 5">
            <a:extLst>
              <a:ext uri="{FF2B5EF4-FFF2-40B4-BE49-F238E27FC236}">
                <a16:creationId xmlns:a16="http://schemas.microsoft.com/office/drawing/2014/main" id="{EE9F25A8-6A56-4AD7-8E65-13C82005CAF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8879464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28671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0A21C7-20C4-806D-03BD-8A638259C6D8}"/>
              </a:ext>
            </a:extLst>
          </p:cNvPr>
          <p:cNvSpPr>
            <a:spLocks noGrp="1"/>
          </p:cNvSpPr>
          <p:nvPr>
            <p:ph type="body" sz="quarter" idx="10"/>
          </p:nvPr>
        </p:nvSpPr>
        <p:spPr/>
        <p:txBody>
          <a:bodyPr/>
          <a:lstStyle/>
          <a:p>
            <a:r>
              <a:rPr lang="en-US"/>
              <a:t>Also, all of my PowerPoints will be available for download at </a:t>
            </a:r>
            <a:r>
              <a:rPr lang="en-US">
                <a:hlinkClick r:id="rId2"/>
              </a:rPr>
              <a:t>https://github.com/NathanClouseAX/CommunityPresentations/tree/master/2022</a:t>
            </a:r>
            <a:r>
              <a:rPr lang="en-US"/>
              <a:t> by end of the week</a:t>
            </a:r>
          </a:p>
          <a:p>
            <a:endParaRPr lang="en-US"/>
          </a:p>
        </p:txBody>
      </p:sp>
      <p:sp>
        <p:nvSpPr>
          <p:cNvPr id="3" name="Text Placeholder 2">
            <a:extLst>
              <a:ext uri="{FF2B5EF4-FFF2-40B4-BE49-F238E27FC236}">
                <a16:creationId xmlns:a16="http://schemas.microsoft.com/office/drawing/2014/main" id="{B632E498-5294-A4BD-31AF-1B039648D542}"/>
              </a:ext>
            </a:extLst>
          </p:cNvPr>
          <p:cNvSpPr>
            <a:spLocks noGrp="1"/>
          </p:cNvSpPr>
          <p:nvPr>
            <p:ph type="body" sz="quarter" idx="12"/>
          </p:nvPr>
        </p:nvSpPr>
        <p:spPr/>
        <p:txBody>
          <a:bodyPr/>
          <a:lstStyle/>
          <a:p>
            <a:r>
              <a:rPr lang="en-US"/>
              <a:t>Give Away</a:t>
            </a:r>
          </a:p>
        </p:txBody>
      </p:sp>
    </p:spTree>
    <p:extLst>
      <p:ext uri="{BB962C8B-B14F-4D97-AF65-F5344CB8AC3E}">
        <p14:creationId xmlns:p14="http://schemas.microsoft.com/office/powerpoint/2010/main" val="350729901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EF5165E4-7611-6AD2-B7D4-A908EF9EE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668" y="1808252"/>
            <a:ext cx="3554858" cy="3554858"/>
          </a:xfrm>
          <a:prstGeom prst="rect">
            <a:avLst/>
          </a:prstGeom>
        </p:spPr>
      </p:pic>
    </p:spTree>
    <p:extLst>
      <p:ext uri="{BB962C8B-B14F-4D97-AF65-F5344CB8AC3E}">
        <p14:creationId xmlns:p14="http://schemas.microsoft.com/office/powerpoint/2010/main" val="141532325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8B41BF-5F05-2BC3-1209-D94C611845BB}"/>
              </a:ext>
            </a:extLst>
          </p:cNvPr>
          <p:cNvSpPr>
            <a:spLocks noGrp="1"/>
          </p:cNvSpPr>
          <p:nvPr>
            <p:ph type="body" sz="quarter" idx="12"/>
          </p:nvPr>
        </p:nvSpPr>
        <p:spPr/>
        <p:txBody>
          <a:bodyPr/>
          <a:lstStyle/>
          <a:p>
            <a:r>
              <a:rPr lang="en-US"/>
              <a:t>Business events</a:t>
            </a:r>
          </a:p>
        </p:txBody>
      </p:sp>
    </p:spTree>
    <p:extLst>
      <p:ext uri="{BB962C8B-B14F-4D97-AF65-F5344CB8AC3E}">
        <p14:creationId xmlns:p14="http://schemas.microsoft.com/office/powerpoint/2010/main" val="221136543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p:txBody>
          <a:bodyPr/>
          <a:lstStyle/>
          <a:p>
            <a:r>
              <a:rPr lang="en-US"/>
              <a:t>What is a business event?</a:t>
            </a:r>
          </a:p>
        </p:txBody>
      </p:sp>
      <p:sp>
        <p:nvSpPr>
          <p:cNvPr id="3" name="Text Placeholder 2">
            <a:extLst>
              <a:ext uri="{FF2B5EF4-FFF2-40B4-BE49-F238E27FC236}">
                <a16:creationId xmlns:a16="http://schemas.microsoft.com/office/drawing/2014/main" id="{0536CB28-BD46-95D9-7737-F46F7D2ECB24}"/>
              </a:ext>
            </a:extLst>
          </p:cNvPr>
          <p:cNvSpPr>
            <a:spLocks noGrp="1"/>
          </p:cNvSpPr>
          <p:nvPr>
            <p:ph type="body" sz="quarter" idx="10"/>
          </p:nvPr>
        </p:nvSpPr>
        <p:spPr/>
        <p:txBody>
          <a:bodyPr/>
          <a:lstStyle/>
          <a:p>
            <a:r>
              <a:rPr lang="en-US"/>
              <a:t>Alerts outside system of an event via notification.</a:t>
            </a:r>
          </a:p>
          <a:p>
            <a:r>
              <a:rPr lang="en-US"/>
              <a:t>Outside systems can receive the message and action upon it</a:t>
            </a:r>
          </a:p>
          <a:p>
            <a:r>
              <a:rPr lang="en-US"/>
              <a:t>Can be workflow related or not</a:t>
            </a:r>
          </a:p>
          <a:p>
            <a:r>
              <a:rPr lang="en-US"/>
              <a:t>Some processes supported OOTB</a:t>
            </a:r>
          </a:p>
          <a:p>
            <a:r>
              <a:rPr lang="en-US"/>
              <a:t>Anything not in the catalog should be created custom</a:t>
            </a:r>
          </a:p>
          <a:p>
            <a:endParaRPr lang="en-US"/>
          </a:p>
        </p:txBody>
      </p:sp>
      <p:pic>
        <p:nvPicPr>
          <p:cNvPr id="5" name="Picture 4" descr="A picture containing toy, LEGO&#10;&#10;Description automatically generated">
            <a:extLst>
              <a:ext uri="{FF2B5EF4-FFF2-40B4-BE49-F238E27FC236}">
                <a16:creationId xmlns:a16="http://schemas.microsoft.com/office/drawing/2014/main" id="{0806FCFF-E6D9-0AA6-DA2C-F637E53C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0000" y="3429000"/>
            <a:ext cx="3429000" cy="3429000"/>
          </a:xfrm>
          <a:prstGeom prst="rect">
            <a:avLst/>
          </a:prstGeom>
        </p:spPr>
      </p:pic>
    </p:spTree>
    <p:extLst>
      <p:ext uri="{BB962C8B-B14F-4D97-AF65-F5344CB8AC3E}">
        <p14:creationId xmlns:p14="http://schemas.microsoft.com/office/powerpoint/2010/main" val="244875038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p:txBody>
          <a:bodyPr/>
          <a:lstStyle/>
          <a:p>
            <a:r>
              <a:rPr lang="en-US"/>
              <a:t>Catalog</a:t>
            </a:r>
          </a:p>
        </p:txBody>
      </p:sp>
      <p:sp>
        <p:nvSpPr>
          <p:cNvPr id="3" name="Text Placeholder 2">
            <a:extLst>
              <a:ext uri="{FF2B5EF4-FFF2-40B4-BE49-F238E27FC236}">
                <a16:creationId xmlns:a16="http://schemas.microsoft.com/office/drawing/2014/main" id="{0536CB28-BD46-95D9-7737-F46F7D2ECB24}"/>
              </a:ext>
            </a:extLst>
          </p:cNvPr>
          <p:cNvSpPr>
            <a:spLocks noGrp="1"/>
          </p:cNvSpPr>
          <p:nvPr>
            <p:ph type="body" sz="quarter" idx="10"/>
          </p:nvPr>
        </p:nvSpPr>
        <p:spPr/>
        <p:txBody>
          <a:bodyPr/>
          <a:lstStyle/>
          <a:p>
            <a:r>
              <a:rPr lang="en-US"/>
              <a:t>System administration &gt; Set up &gt; Business events</a:t>
            </a:r>
          </a:p>
          <a:p>
            <a:r>
              <a:rPr lang="en-US"/>
              <a:t>List all available business events</a:t>
            </a:r>
          </a:p>
          <a:p>
            <a:r>
              <a:rPr lang="en-US"/>
              <a:t>Static processes like an AR payment has been posted</a:t>
            </a:r>
          </a:p>
          <a:p>
            <a:r>
              <a:rPr lang="en-US"/>
              <a:t>More dynamic such as a events related to a specific configured workflow in F&amp;O</a:t>
            </a:r>
          </a:p>
          <a:p>
            <a:r>
              <a:rPr lang="en-US"/>
              <a:t>Activate</a:t>
            </a:r>
          </a:p>
          <a:p>
            <a:r>
              <a:rPr lang="en-US"/>
              <a:t>Download Schema</a:t>
            </a:r>
          </a:p>
          <a:p>
            <a:endParaRPr lang="en-US"/>
          </a:p>
        </p:txBody>
      </p:sp>
      <p:pic>
        <p:nvPicPr>
          <p:cNvPr id="4" name="Picture 3" descr="A picture containing toy, LEGO&#10;&#10;Description automatically generated">
            <a:extLst>
              <a:ext uri="{FF2B5EF4-FFF2-40B4-BE49-F238E27FC236}">
                <a16:creationId xmlns:a16="http://schemas.microsoft.com/office/drawing/2014/main" id="{945F8C47-7697-0F53-0C44-DF4EBE637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0000" y="3429000"/>
            <a:ext cx="3429000" cy="3429000"/>
          </a:xfrm>
          <a:prstGeom prst="rect">
            <a:avLst/>
          </a:prstGeom>
        </p:spPr>
      </p:pic>
    </p:spTree>
    <p:extLst>
      <p:ext uri="{BB962C8B-B14F-4D97-AF65-F5344CB8AC3E}">
        <p14:creationId xmlns:p14="http://schemas.microsoft.com/office/powerpoint/2010/main" val="2282012846"/>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A75DAF83DD3048B0119C871633221C" ma:contentTypeVersion="10" ma:contentTypeDescription="Create a new document." ma:contentTypeScope="" ma:versionID="807203fbe71f959ff0f2d5db0735a4c6">
  <xsd:schema xmlns:xsd="http://www.w3.org/2001/XMLSchema" xmlns:xs="http://www.w3.org/2001/XMLSchema" xmlns:p="http://schemas.microsoft.com/office/2006/metadata/properties" xmlns:ns2="81f9c791-4e7e-42f3-b110-f2d048dfe1f4" xmlns:ns3="c32e8f56-b4af-4143-8a45-c6aec7ec7059" targetNamespace="http://schemas.microsoft.com/office/2006/metadata/properties" ma:root="true" ma:fieldsID="5d676dd9bd10afd63aa4848adfb3b367" ns2:_="" ns3:_="">
    <xsd:import namespace="81f9c791-4e7e-42f3-b110-f2d048dfe1f4"/>
    <xsd:import namespace="c32e8f56-b4af-4143-8a45-c6aec7ec70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9c791-4e7e-42f3-b110-f2d048dfe1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3fc197d-f5e7-4c43-938a-9929e9357750"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2e8f56-b4af-4143-8a45-c6aec7ec70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b5e555c1-6094-442e-ab48-ec10f99c704e}" ma:internalName="TaxCatchAll" ma:showField="CatchAllData" ma:web="c32e8f56-b4af-4143-8a45-c6aec7ec70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1f9c791-4e7e-42f3-b110-f2d048dfe1f4">
      <Terms xmlns="http://schemas.microsoft.com/office/infopath/2007/PartnerControls"/>
    </lcf76f155ced4ddcb4097134ff3c332f>
    <TaxCatchAll xmlns="c32e8f56-b4af-4143-8a45-c6aec7ec7059" xsi:nil="true"/>
  </documentManagement>
</p:properties>
</file>

<file path=customXml/itemProps1.xml><?xml version="1.0" encoding="utf-8"?>
<ds:datastoreItem xmlns:ds="http://schemas.openxmlformats.org/officeDocument/2006/customXml" ds:itemID="{F7405AAB-3801-4589-8BB6-ABE8896BE70E}">
  <ds:schemaRefs>
    <ds:schemaRef ds:uri="81f9c791-4e7e-42f3-b110-f2d048dfe1f4"/>
    <ds:schemaRef ds:uri="c32e8f56-b4af-4143-8a45-c6aec7ec705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E4463B0-E51E-47A1-8E07-2F4698B7FC1D}">
  <ds:schemaRefs>
    <ds:schemaRef ds:uri="http://schemas.microsoft.com/sharepoint/v3/contenttype/forms"/>
  </ds:schemaRefs>
</ds:datastoreItem>
</file>

<file path=customXml/itemProps3.xml><?xml version="1.0" encoding="utf-8"?>
<ds:datastoreItem xmlns:ds="http://schemas.openxmlformats.org/officeDocument/2006/customXml" ds:itemID="{6122C26C-C04F-4BBD-ADCA-818B7FC9A396}">
  <ds:schemaRefs>
    <ds:schemaRef ds:uri="http://schemas.microsoft.com/office/2006/documentManagement/types"/>
    <ds:schemaRef ds:uri="http://purl.org/dc/dcmitype/"/>
    <ds:schemaRef ds:uri="81f9c791-4e7e-42f3-b110-f2d048dfe1f4"/>
    <ds:schemaRef ds:uri="http://schemas.microsoft.com/office/infopath/2007/PartnerControls"/>
    <ds:schemaRef ds:uri="http://purl.org/dc/terms/"/>
    <ds:schemaRef ds:uri="http://purl.org/dc/elements/1.1/"/>
    <ds:schemaRef ds:uri="c32e8f56-b4af-4143-8a45-c6aec7ec7059"/>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746</TotalTime>
  <Words>2096</Words>
  <Application>Microsoft Office PowerPoint</Application>
  <PresentationFormat>Widescreen</PresentationFormat>
  <Paragraphs>213</Paragraphs>
  <Slides>67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Helvetica</vt:lpstr>
      <vt:lpstr>Helvetica Neue</vt:lpstr>
      <vt:lpstr>Poppins</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Summit Speaker Template</dc:title>
  <dc:creator>aaron@accelerationeconomy.com</dc:creator>
  <cp:keywords>Microsoft, Power Platform, ERP, Dynamics 365, Business Central, Power BI, Power Apps, Power Automate, Power Virtual Agents, Power Pages</cp:keywords>
  <cp:lastModifiedBy>Nathan Clouse</cp:lastModifiedBy>
  <cp:revision>1</cp:revision>
  <dcterms:modified xsi:type="dcterms:W3CDTF">2022-10-12T12:47:12Z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0x010100BBA75DAF83DD3048B0119C871633221C</vt:lpwstr>
  </property>
  <property fmtid="{D5CDD505-2E9C-101B-9397-08002B2CF9AE}" pid="3" name="MSIP_Label_50a58a55-8d55-4c7b-aa85-1ae890a4cc64_Enabled">
    <vt:lpwstr>true</vt:lpwstr>
  </property>
  <property fmtid="{D5CDD505-2E9C-101B-9397-08002B2CF9AE}" pid="4" name="MSIP_Label_50a58a55-8d55-4c7b-aa85-1ae890a4cc64_SetDate">
    <vt:lpwstr>2022-09-20T04:40:54Z</vt:lpwstr>
  </property>
  <property fmtid="{D5CDD505-2E9C-101B-9397-08002B2CF9AE}" pid="5" name="MSIP_Label_50a58a55-8d55-4c7b-aa85-1ae890a4cc64_Method">
    <vt:lpwstr>Standard</vt:lpwstr>
  </property>
  <property fmtid="{D5CDD505-2E9C-101B-9397-08002B2CF9AE}" pid="6" name="MSIP_Label_50a58a55-8d55-4c7b-aa85-1ae890a4cc64_Name">
    <vt:lpwstr>50a58a55-8d55-4c7b-aa85-1ae890a4cc64</vt:lpwstr>
  </property>
  <property fmtid="{D5CDD505-2E9C-101B-9397-08002B2CF9AE}" pid="7" name="MSIP_Label_50a58a55-8d55-4c7b-aa85-1ae890a4cc64_SiteId">
    <vt:lpwstr>e85feadf-11e7-47bb-a160-43b98dcc96f1</vt:lpwstr>
  </property>
  <property fmtid="{D5CDD505-2E9C-101B-9397-08002B2CF9AE}" pid="8" name="MSIP_Label_50a58a55-8d55-4c7b-aa85-1ae890a4cc64_ActionId">
    <vt:lpwstr>b8a30cfc-17d6-4383-ad22-db6c2ff33657</vt:lpwstr>
  </property>
  <property fmtid="{D5CDD505-2E9C-101B-9397-08002B2CF9AE}" pid="9" name="MSIP_Label_50a58a55-8d55-4c7b-aa85-1ae890a4cc64_ContentBits">
    <vt:lpwstr>0</vt:lpwstr>
  </property>
  <property fmtid="{D5CDD505-2E9C-101B-9397-08002B2CF9AE}" pid="10" name="MediaServiceImageTags">
    <vt:lpwstr/>
  </property>
</Properties>
</file>